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3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88" r:id="rId1"/>
  </p:sldMasterIdLst>
  <p:sldIdLst>
    <p:sldId id="256" r:id="rId2"/>
    <p:sldId id="299" r:id="rId3"/>
    <p:sldId id="297" r:id="rId4"/>
    <p:sldId id="258" r:id="rId5"/>
    <p:sldId id="298" r:id="rId6"/>
    <p:sldId id="292" r:id="rId7"/>
    <p:sldId id="293" r:id="rId8"/>
    <p:sldId id="259" r:id="rId9"/>
    <p:sldId id="261" r:id="rId10"/>
    <p:sldId id="263" r:id="rId11"/>
    <p:sldId id="262" r:id="rId12"/>
    <p:sldId id="260" r:id="rId13"/>
    <p:sldId id="265" r:id="rId14"/>
    <p:sldId id="266" r:id="rId15"/>
    <p:sldId id="269" r:id="rId16"/>
    <p:sldId id="300" r:id="rId17"/>
    <p:sldId id="301" r:id="rId18"/>
    <p:sldId id="302" r:id="rId19"/>
    <p:sldId id="303" r:id="rId20"/>
    <p:sldId id="304" r:id="rId21"/>
    <p:sldId id="306" r:id="rId22"/>
    <p:sldId id="305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18" r:id="rId31"/>
    <p:sldId id="314" r:id="rId32"/>
    <p:sldId id="317" r:id="rId33"/>
    <p:sldId id="315" r:id="rId34"/>
    <p:sldId id="316" r:id="rId35"/>
    <p:sldId id="267" r:id="rId36"/>
    <p:sldId id="296" r:id="rId37"/>
    <p:sldId id="264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90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4" autoAdjust="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5C7D6E-6574-1E4D-B31B-FDA6D94B4FB6}" type="doc">
      <dgm:prSet loTypeId="urn:microsoft.com/office/officeart/2005/8/layout/radial3" loCatId="relationship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382944-86D4-F744-9F73-A6DEE78E834E}">
      <dgm:prSet phldrT="[Text]"/>
      <dgm:spPr>
        <a:effectLst>
          <a:outerShdw blurRad="50800" dist="635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r>
            <a:rPr lang="en-US" dirty="0" smtClean="0"/>
            <a:t>Data-based Decision Making</a:t>
          </a:r>
          <a:endParaRPr lang="en-US" dirty="0"/>
        </a:p>
      </dgm:t>
    </dgm:pt>
    <dgm:pt modelId="{BB21E9CA-DD7C-D14C-A44A-7A64C1753114}" type="parTrans" cxnId="{5F780106-BC5E-6648-974F-3C94918A1012}">
      <dgm:prSet/>
      <dgm:spPr/>
      <dgm:t>
        <a:bodyPr/>
        <a:lstStyle/>
        <a:p>
          <a:endParaRPr lang="en-US"/>
        </a:p>
      </dgm:t>
    </dgm:pt>
    <dgm:pt modelId="{8EBE2DD9-0845-4444-B2D2-59ED3BFAC4B8}" type="sibTrans" cxnId="{5F780106-BC5E-6648-974F-3C94918A1012}">
      <dgm:prSet/>
      <dgm:spPr/>
      <dgm:t>
        <a:bodyPr/>
        <a:lstStyle/>
        <a:p>
          <a:endParaRPr lang="en-US"/>
        </a:p>
      </dgm:t>
    </dgm:pt>
    <dgm:pt modelId="{89E929AC-3E7B-E540-9FDA-43305DFB8135}">
      <dgm:prSet phldrT="[Text]" custT="1"/>
      <dgm:spPr>
        <a:effectLst>
          <a:outerShdw blurRad="50800" dist="635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dirty="0" smtClean="0"/>
            <a:t>Screening</a:t>
          </a:r>
          <a:endParaRPr lang="en-US" sz="1100" dirty="0"/>
        </a:p>
      </dgm:t>
    </dgm:pt>
    <dgm:pt modelId="{60CCC137-5504-5C44-A7F4-77153C7AF0F9}" type="parTrans" cxnId="{D8846E2A-6A59-AF4F-B8B8-1E7E48206D59}">
      <dgm:prSet/>
      <dgm:spPr/>
      <dgm:t>
        <a:bodyPr/>
        <a:lstStyle/>
        <a:p>
          <a:endParaRPr lang="en-US"/>
        </a:p>
      </dgm:t>
    </dgm:pt>
    <dgm:pt modelId="{18113DD0-46EE-9F4B-A51A-2066673CD0C4}" type="sibTrans" cxnId="{D8846E2A-6A59-AF4F-B8B8-1E7E48206D59}">
      <dgm:prSet/>
      <dgm:spPr/>
      <dgm:t>
        <a:bodyPr/>
        <a:lstStyle/>
        <a:p>
          <a:endParaRPr lang="en-US"/>
        </a:p>
      </dgm:t>
    </dgm:pt>
    <dgm:pt modelId="{1F2C3B3B-0EF5-094D-BC13-74ECFCBEA9B8}">
      <dgm:prSet phldrT="[Text]"/>
      <dgm:spPr>
        <a:effectLst>
          <a:outerShdw blurRad="50800" dist="50800" dir="5400000" algn="ctr" rotWithShape="0">
            <a:srgbClr val="000000">
              <a:alpha val="43137"/>
            </a:srgbClr>
          </a:outerShdw>
        </a:effectLst>
      </dgm:spPr>
      <dgm:t>
        <a:bodyPr/>
        <a:lstStyle/>
        <a:p>
          <a:r>
            <a:rPr lang="en-US" dirty="0" smtClean="0"/>
            <a:t>Progress Monitoring</a:t>
          </a:r>
          <a:endParaRPr lang="en-US" dirty="0"/>
        </a:p>
      </dgm:t>
    </dgm:pt>
    <dgm:pt modelId="{59A1D9C5-900B-5149-9721-EA3998ABEA08}" type="parTrans" cxnId="{9C661F39-6BC6-8240-B7A8-027D4D401EB7}">
      <dgm:prSet/>
      <dgm:spPr/>
      <dgm:t>
        <a:bodyPr/>
        <a:lstStyle/>
        <a:p>
          <a:endParaRPr lang="en-US"/>
        </a:p>
      </dgm:t>
    </dgm:pt>
    <dgm:pt modelId="{99DE7CCF-C030-E841-A297-FA636A4FF007}" type="sibTrans" cxnId="{9C661F39-6BC6-8240-B7A8-027D4D401EB7}">
      <dgm:prSet/>
      <dgm:spPr/>
      <dgm:t>
        <a:bodyPr/>
        <a:lstStyle/>
        <a:p>
          <a:endParaRPr lang="en-US"/>
        </a:p>
      </dgm:t>
    </dgm:pt>
    <dgm:pt modelId="{6E15EB5D-7D7C-5A4B-88E5-EDC2983A88AC}">
      <dgm:prSet phldrT="[Text]" custT="1"/>
      <dgm:spPr>
        <a:effectLst>
          <a:outerShdw blurRad="50800" dist="635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600" dirty="0" smtClean="0"/>
            <a:t>Tiered Instructional and Behavioral System</a:t>
          </a:r>
          <a:endParaRPr lang="en-US" sz="1600" dirty="0"/>
        </a:p>
      </dgm:t>
    </dgm:pt>
    <dgm:pt modelId="{58C51F50-32A6-C543-87BB-62978E6D4A14}" type="parTrans" cxnId="{D07497C2-66CA-404C-9C57-C891BD960BBF}">
      <dgm:prSet/>
      <dgm:spPr/>
      <dgm:t>
        <a:bodyPr/>
        <a:lstStyle/>
        <a:p>
          <a:endParaRPr lang="en-US"/>
        </a:p>
      </dgm:t>
    </dgm:pt>
    <dgm:pt modelId="{38256474-9042-AC42-97C9-9C62207F7E91}" type="sibTrans" cxnId="{D07497C2-66CA-404C-9C57-C891BD960BBF}">
      <dgm:prSet/>
      <dgm:spPr/>
      <dgm:t>
        <a:bodyPr/>
        <a:lstStyle/>
        <a:p>
          <a:endParaRPr lang="en-US"/>
        </a:p>
      </dgm:t>
    </dgm:pt>
    <dgm:pt modelId="{7F37D954-6EA3-C947-B998-06963C976B15}">
      <dgm:prSet phldrT="[Text]"/>
      <dgm:spPr/>
      <dgm:t>
        <a:bodyPr/>
        <a:lstStyle/>
        <a:p>
          <a:endParaRPr lang="en-US" dirty="0"/>
        </a:p>
      </dgm:t>
    </dgm:pt>
    <dgm:pt modelId="{F252856A-20F8-4B4E-945B-2D4940820D34}" type="parTrans" cxnId="{869BBA81-6EEF-BA47-8B8D-24C8A70D9AA9}">
      <dgm:prSet/>
      <dgm:spPr/>
      <dgm:t>
        <a:bodyPr/>
        <a:lstStyle/>
        <a:p>
          <a:endParaRPr lang="en-US"/>
        </a:p>
      </dgm:t>
    </dgm:pt>
    <dgm:pt modelId="{5347D4DE-B439-D648-93C6-554031CC6FD2}" type="sibTrans" cxnId="{869BBA81-6EEF-BA47-8B8D-24C8A70D9AA9}">
      <dgm:prSet/>
      <dgm:spPr/>
      <dgm:t>
        <a:bodyPr/>
        <a:lstStyle/>
        <a:p>
          <a:endParaRPr lang="en-US"/>
        </a:p>
      </dgm:t>
    </dgm:pt>
    <dgm:pt modelId="{C5A2C680-B6E8-A045-AF87-E35884DA33B1}" type="pres">
      <dgm:prSet presAssocID="{D55C7D6E-6574-1E4D-B31B-FDA6D94B4FB6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C3FB276-43E6-CB42-A125-CE2ED74B8BC2}" type="pres">
      <dgm:prSet presAssocID="{D55C7D6E-6574-1E4D-B31B-FDA6D94B4FB6}" presName="radial" presStyleCnt="0">
        <dgm:presLayoutVars>
          <dgm:animLvl val="ctr"/>
        </dgm:presLayoutVars>
      </dgm:prSet>
      <dgm:spPr/>
    </dgm:pt>
    <dgm:pt modelId="{8114891D-BCE8-7D4F-A081-D8D6F0B0FDA9}" type="pres">
      <dgm:prSet presAssocID="{E6382944-86D4-F744-9F73-A6DEE78E834E}" presName="centerShape" presStyleLbl="vennNode1" presStyleIdx="0" presStyleCnt="4" custLinFactNeighborX="-428" custLinFactNeighborY="6502"/>
      <dgm:spPr/>
      <dgm:t>
        <a:bodyPr/>
        <a:lstStyle/>
        <a:p>
          <a:endParaRPr lang="en-US"/>
        </a:p>
      </dgm:t>
    </dgm:pt>
    <dgm:pt modelId="{15627327-DCCF-5147-A97F-5DF68342E541}" type="pres">
      <dgm:prSet presAssocID="{89E929AC-3E7B-E540-9FDA-43305DFB8135}" presName="node" presStyleLbl="vennNode1" presStyleIdx="1" presStyleCnt="4" custScaleX="156941" custScaleY="130418" custRadScaleRad="94060" custRadScaleInc="-17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081F1C-540D-E44F-AF83-D683CFB28C4B}" type="pres">
      <dgm:prSet presAssocID="{1F2C3B3B-0EF5-094D-BC13-74ECFCBEA9B8}" presName="node" presStyleLbl="vennNode1" presStyleIdx="2" presStyleCnt="4" custScaleX="155722" custScaleY="154988" custRadScaleRad="119905" custRadScaleInc="-113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ED74B3-E81C-144F-A08E-EB510239B9A9}" type="pres">
      <dgm:prSet presAssocID="{6E15EB5D-7D7C-5A4B-88E5-EDC2983A88AC}" presName="node" presStyleLbl="vennNode1" presStyleIdx="3" presStyleCnt="4" custScaleX="161339" custScaleY="161657" custRadScaleRad="125101" custRadScaleInc="784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AB5DA0-0033-7F43-ADBF-ECD040134326}" type="presOf" srcId="{1F2C3B3B-0EF5-094D-BC13-74ECFCBEA9B8}" destId="{CC081F1C-540D-E44F-AF83-D683CFB28C4B}" srcOrd="0" destOrd="0" presId="urn:microsoft.com/office/officeart/2005/8/layout/radial3"/>
    <dgm:cxn modelId="{D8846E2A-6A59-AF4F-B8B8-1E7E48206D59}" srcId="{E6382944-86D4-F744-9F73-A6DEE78E834E}" destId="{89E929AC-3E7B-E540-9FDA-43305DFB8135}" srcOrd="0" destOrd="0" parTransId="{60CCC137-5504-5C44-A7F4-77153C7AF0F9}" sibTransId="{18113DD0-46EE-9F4B-A51A-2066673CD0C4}"/>
    <dgm:cxn modelId="{8E3C9BE9-2FE7-A840-8D39-5464EF1BF699}" type="presOf" srcId="{E6382944-86D4-F744-9F73-A6DEE78E834E}" destId="{8114891D-BCE8-7D4F-A081-D8D6F0B0FDA9}" srcOrd="0" destOrd="0" presId="urn:microsoft.com/office/officeart/2005/8/layout/radial3"/>
    <dgm:cxn modelId="{9C661F39-6BC6-8240-B7A8-027D4D401EB7}" srcId="{E6382944-86D4-F744-9F73-A6DEE78E834E}" destId="{1F2C3B3B-0EF5-094D-BC13-74ECFCBEA9B8}" srcOrd="1" destOrd="0" parTransId="{59A1D9C5-900B-5149-9721-EA3998ABEA08}" sibTransId="{99DE7CCF-C030-E841-A297-FA636A4FF007}"/>
    <dgm:cxn modelId="{05B05442-2F29-9B40-B7CC-4F1B4AD11708}" type="presOf" srcId="{89E929AC-3E7B-E540-9FDA-43305DFB8135}" destId="{15627327-DCCF-5147-A97F-5DF68342E541}" srcOrd="0" destOrd="0" presId="urn:microsoft.com/office/officeart/2005/8/layout/radial3"/>
    <dgm:cxn modelId="{D07497C2-66CA-404C-9C57-C891BD960BBF}" srcId="{E6382944-86D4-F744-9F73-A6DEE78E834E}" destId="{6E15EB5D-7D7C-5A4B-88E5-EDC2983A88AC}" srcOrd="2" destOrd="0" parTransId="{58C51F50-32A6-C543-87BB-62978E6D4A14}" sibTransId="{38256474-9042-AC42-97C9-9C62207F7E91}"/>
    <dgm:cxn modelId="{869BBA81-6EEF-BA47-8B8D-24C8A70D9AA9}" srcId="{D55C7D6E-6574-1E4D-B31B-FDA6D94B4FB6}" destId="{7F37D954-6EA3-C947-B998-06963C976B15}" srcOrd="1" destOrd="0" parTransId="{F252856A-20F8-4B4E-945B-2D4940820D34}" sibTransId="{5347D4DE-B439-D648-93C6-554031CC6FD2}"/>
    <dgm:cxn modelId="{493F0489-337A-A44C-9566-64FD01CFB7E6}" type="presOf" srcId="{D55C7D6E-6574-1E4D-B31B-FDA6D94B4FB6}" destId="{C5A2C680-B6E8-A045-AF87-E35884DA33B1}" srcOrd="0" destOrd="0" presId="urn:microsoft.com/office/officeart/2005/8/layout/radial3"/>
    <dgm:cxn modelId="{5F780106-BC5E-6648-974F-3C94918A1012}" srcId="{D55C7D6E-6574-1E4D-B31B-FDA6D94B4FB6}" destId="{E6382944-86D4-F744-9F73-A6DEE78E834E}" srcOrd="0" destOrd="0" parTransId="{BB21E9CA-DD7C-D14C-A44A-7A64C1753114}" sibTransId="{8EBE2DD9-0845-4444-B2D2-59ED3BFAC4B8}"/>
    <dgm:cxn modelId="{0D60B8BA-FDFE-F840-AB95-6E71C217CF71}" type="presOf" srcId="{6E15EB5D-7D7C-5A4B-88E5-EDC2983A88AC}" destId="{7EED74B3-E81C-144F-A08E-EB510239B9A9}" srcOrd="0" destOrd="0" presId="urn:microsoft.com/office/officeart/2005/8/layout/radial3"/>
    <dgm:cxn modelId="{29C76987-C59E-A64A-A9D9-C0865B9A4FB9}" type="presParOf" srcId="{C5A2C680-B6E8-A045-AF87-E35884DA33B1}" destId="{BC3FB276-43E6-CB42-A125-CE2ED74B8BC2}" srcOrd="0" destOrd="0" presId="urn:microsoft.com/office/officeart/2005/8/layout/radial3"/>
    <dgm:cxn modelId="{51E9F4A5-EEE6-EC44-9A10-9D0A1D87E5C3}" type="presParOf" srcId="{BC3FB276-43E6-CB42-A125-CE2ED74B8BC2}" destId="{8114891D-BCE8-7D4F-A081-D8D6F0B0FDA9}" srcOrd="0" destOrd="0" presId="urn:microsoft.com/office/officeart/2005/8/layout/radial3"/>
    <dgm:cxn modelId="{853522CD-4BD1-D948-B9AC-9964D32AD626}" type="presParOf" srcId="{BC3FB276-43E6-CB42-A125-CE2ED74B8BC2}" destId="{15627327-DCCF-5147-A97F-5DF68342E541}" srcOrd="1" destOrd="0" presId="urn:microsoft.com/office/officeart/2005/8/layout/radial3"/>
    <dgm:cxn modelId="{D20E36B7-89C9-A14B-92BC-65F3A1EFACA8}" type="presParOf" srcId="{BC3FB276-43E6-CB42-A125-CE2ED74B8BC2}" destId="{CC081F1C-540D-E44F-AF83-D683CFB28C4B}" srcOrd="2" destOrd="0" presId="urn:microsoft.com/office/officeart/2005/8/layout/radial3"/>
    <dgm:cxn modelId="{2E4B52EB-4998-3C44-99F9-C42C06A10801}" type="presParOf" srcId="{BC3FB276-43E6-CB42-A125-CE2ED74B8BC2}" destId="{7EED74B3-E81C-144F-A08E-EB510239B9A9}" srcOrd="3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E8AC78D-1FC0-4A2C-B6B9-3F6DBF77DDAB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0AF6E0C5-533A-4388-BD0A-4E14A1DCE9FB}">
      <dgm:prSet phldrT="[Text]"/>
      <dgm:spPr/>
      <dgm:t>
        <a:bodyPr/>
        <a:lstStyle/>
        <a:p>
          <a:r>
            <a:rPr lang="en-US" dirty="0" smtClean="0">
              <a:solidFill>
                <a:schemeClr val="bg2"/>
              </a:solidFill>
            </a:rPr>
            <a:t>T 3</a:t>
          </a:r>
          <a:endParaRPr lang="en-US" dirty="0">
            <a:solidFill>
              <a:schemeClr val="bg2"/>
            </a:solidFill>
          </a:endParaRPr>
        </a:p>
      </dgm:t>
    </dgm:pt>
    <dgm:pt modelId="{12212B58-0EDE-49E1-B8F1-CB1F693A8015}" type="parTrans" cxnId="{BD4B9EA2-C620-46B0-B822-A7930E03762A}">
      <dgm:prSet/>
      <dgm:spPr/>
      <dgm:t>
        <a:bodyPr/>
        <a:lstStyle/>
        <a:p>
          <a:endParaRPr lang="en-US"/>
        </a:p>
      </dgm:t>
    </dgm:pt>
    <dgm:pt modelId="{B72477A8-381D-40CC-9E32-D78CEBEE0AA4}" type="sibTrans" cxnId="{BD4B9EA2-C620-46B0-B822-A7930E03762A}">
      <dgm:prSet/>
      <dgm:spPr/>
      <dgm:t>
        <a:bodyPr/>
        <a:lstStyle/>
        <a:p>
          <a:endParaRPr lang="en-US"/>
        </a:p>
      </dgm:t>
    </dgm:pt>
    <dgm:pt modelId="{26FCAD5E-404A-42FF-B956-6463B3707E5B}">
      <dgm:prSet phldrT="[Text]"/>
      <dgm:spPr/>
      <dgm:t>
        <a:bodyPr/>
        <a:lstStyle/>
        <a:p>
          <a:r>
            <a:rPr lang="en-US" dirty="0" smtClean="0">
              <a:solidFill>
                <a:schemeClr val="bg2"/>
              </a:solidFill>
            </a:rPr>
            <a:t>T 2</a:t>
          </a:r>
          <a:endParaRPr lang="en-US" dirty="0">
            <a:solidFill>
              <a:schemeClr val="bg2"/>
            </a:solidFill>
          </a:endParaRPr>
        </a:p>
      </dgm:t>
    </dgm:pt>
    <dgm:pt modelId="{DF691327-9427-4EAC-BCED-CABFC200E404}" type="parTrans" cxnId="{34EF68B0-C24C-483E-A52B-C90F011D8964}">
      <dgm:prSet/>
      <dgm:spPr/>
      <dgm:t>
        <a:bodyPr/>
        <a:lstStyle/>
        <a:p>
          <a:endParaRPr lang="en-US"/>
        </a:p>
      </dgm:t>
    </dgm:pt>
    <dgm:pt modelId="{D3294328-1BF2-43E4-BF4E-525C8975AD3E}" type="sibTrans" cxnId="{34EF68B0-C24C-483E-A52B-C90F011D8964}">
      <dgm:prSet/>
      <dgm:spPr/>
      <dgm:t>
        <a:bodyPr/>
        <a:lstStyle/>
        <a:p>
          <a:endParaRPr lang="en-US"/>
        </a:p>
      </dgm:t>
    </dgm:pt>
    <dgm:pt modelId="{36E4B718-F45F-4FA0-8804-F9AA375E0B53}">
      <dgm:prSet phldrT="[Text]"/>
      <dgm:spPr/>
      <dgm:t>
        <a:bodyPr/>
        <a:lstStyle/>
        <a:p>
          <a:r>
            <a:rPr lang="en-US" dirty="0" smtClean="0">
              <a:solidFill>
                <a:schemeClr val="bg2"/>
              </a:solidFill>
            </a:rPr>
            <a:t>T1</a:t>
          </a:r>
          <a:endParaRPr lang="en-US" dirty="0">
            <a:solidFill>
              <a:schemeClr val="bg2"/>
            </a:solidFill>
          </a:endParaRPr>
        </a:p>
      </dgm:t>
    </dgm:pt>
    <dgm:pt modelId="{0274294C-66CB-44F5-9F80-0E145E677AB7}" type="parTrans" cxnId="{39BE52B2-1F1E-4F2E-A3AD-0AE2C923FC3D}">
      <dgm:prSet/>
      <dgm:spPr/>
      <dgm:t>
        <a:bodyPr/>
        <a:lstStyle/>
        <a:p>
          <a:endParaRPr lang="en-US"/>
        </a:p>
      </dgm:t>
    </dgm:pt>
    <dgm:pt modelId="{07C13AE3-F573-434E-8E46-053BE46D7089}" type="sibTrans" cxnId="{39BE52B2-1F1E-4F2E-A3AD-0AE2C923FC3D}">
      <dgm:prSet/>
      <dgm:spPr/>
      <dgm:t>
        <a:bodyPr/>
        <a:lstStyle/>
        <a:p>
          <a:endParaRPr lang="en-US"/>
        </a:p>
      </dgm:t>
    </dgm:pt>
    <dgm:pt modelId="{162E4A4B-C7F5-46C7-854E-34E8198B1179}" type="pres">
      <dgm:prSet presAssocID="{8E8AC78D-1FC0-4A2C-B6B9-3F6DBF77DDAB}" presName="compositeShape" presStyleCnt="0">
        <dgm:presLayoutVars>
          <dgm:dir/>
          <dgm:resizeHandles/>
        </dgm:presLayoutVars>
      </dgm:prSet>
      <dgm:spPr/>
    </dgm:pt>
    <dgm:pt modelId="{CDED905E-70BB-47BF-B278-9CA95B7CE446}" type="pres">
      <dgm:prSet presAssocID="{8E8AC78D-1FC0-4A2C-B6B9-3F6DBF77DDAB}" presName="pyramid" presStyleLbl="node1" presStyleIdx="0" presStyleCnt="1"/>
      <dgm:spPr/>
    </dgm:pt>
    <dgm:pt modelId="{43B0B96F-E3B4-401D-B4F7-967B33B9DFDA}" type="pres">
      <dgm:prSet presAssocID="{8E8AC78D-1FC0-4A2C-B6B9-3F6DBF77DDAB}" presName="theList" presStyleCnt="0"/>
      <dgm:spPr/>
    </dgm:pt>
    <dgm:pt modelId="{95A73944-DEED-4006-90D0-549500159D3B}" type="pres">
      <dgm:prSet presAssocID="{0AF6E0C5-533A-4388-BD0A-4E14A1DCE9FB}" presName="aNode" presStyleLbl="fgAcc1" presStyleIdx="0" presStyleCnt="3" custLinFactNeighborX="-975" custLinFactNeighborY="2141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280B7-D7C8-4187-9BB7-72998941B896}" type="pres">
      <dgm:prSet presAssocID="{0AF6E0C5-533A-4388-BD0A-4E14A1DCE9FB}" presName="aSpace" presStyleCnt="0"/>
      <dgm:spPr/>
    </dgm:pt>
    <dgm:pt modelId="{641F89DE-5F9B-4FD8-B27A-3A0379CCC7F8}" type="pres">
      <dgm:prSet presAssocID="{26FCAD5E-404A-42FF-B956-6463B3707E5B}" presName="aNode" presStyleLbl="fgAcc1" presStyleIdx="1" presStyleCnt="3" custLinFactY="14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D826A1-A497-4D60-A9C2-C19C338E83AC}" type="pres">
      <dgm:prSet presAssocID="{26FCAD5E-404A-42FF-B956-6463B3707E5B}" presName="aSpace" presStyleCnt="0"/>
      <dgm:spPr/>
    </dgm:pt>
    <dgm:pt modelId="{B03EA161-A684-431C-9895-7BBE87EEE3D5}" type="pres">
      <dgm:prSet presAssocID="{36E4B718-F45F-4FA0-8804-F9AA375E0B53}" presName="aNode" presStyleLbl="fgAcc1" presStyleIdx="2" presStyleCnt="3" custLinFactY="21914" custLinFactNeighborX="-1190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16124-97FC-4BCE-970D-A106FF7C20DA}" type="pres">
      <dgm:prSet presAssocID="{36E4B718-F45F-4FA0-8804-F9AA375E0B53}" presName="aSpace" presStyleCnt="0"/>
      <dgm:spPr/>
    </dgm:pt>
  </dgm:ptLst>
  <dgm:cxnLst>
    <dgm:cxn modelId="{A11E9C52-89E9-493F-95EE-CB342648ECAD}" type="presOf" srcId="{8E8AC78D-1FC0-4A2C-B6B9-3F6DBF77DDAB}" destId="{162E4A4B-C7F5-46C7-854E-34E8198B1179}" srcOrd="0" destOrd="0" presId="urn:microsoft.com/office/officeart/2005/8/layout/pyramid2"/>
    <dgm:cxn modelId="{39BE52B2-1F1E-4F2E-A3AD-0AE2C923FC3D}" srcId="{8E8AC78D-1FC0-4A2C-B6B9-3F6DBF77DDAB}" destId="{36E4B718-F45F-4FA0-8804-F9AA375E0B53}" srcOrd="2" destOrd="0" parTransId="{0274294C-66CB-44F5-9F80-0E145E677AB7}" sibTransId="{07C13AE3-F573-434E-8E46-053BE46D7089}"/>
    <dgm:cxn modelId="{34EF68B0-C24C-483E-A52B-C90F011D8964}" srcId="{8E8AC78D-1FC0-4A2C-B6B9-3F6DBF77DDAB}" destId="{26FCAD5E-404A-42FF-B956-6463B3707E5B}" srcOrd="1" destOrd="0" parTransId="{DF691327-9427-4EAC-BCED-CABFC200E404}" sibTransId="{D3294328-1BF2-43E4-BF4E-525C8975AD3E}"/>
    <dgm:cxn modelId="{44438A57-E8E6-4DF4-AB07-4871B8079A56}" type="presOf" srcId="{0AF6E0C5-533A-4388-BD0A-4E14A1DCE9FB}" destId="{95A73944-DEED-4006-90D0-549500159D3B}" srcOrd="0" destOrd="0" presId="urn:microsoft.com/office/officeart/2005/8/layout/pyramid2"/>
    <dgm:cxn modelId="{EE8B8949-515C-4DB6-B115-D368E91ED893}" type="presOf" srcId="{36E4B718-F45F-4FA0-8804-F9AA375E0B53}" destId="{B03EA161-A684-431C-9895-7BBE87EEE3D5}" srcOrd="0" destOrd="0" presId="urn:microsoft.com/office/officeart/2005/8/layout/pyramid2"/>
    <dgm:cxn modelId="{B0AB5B67-A121-41BA-BD57-31C51708E9AD}" type="presOf" srcId="{26FCAD5E-404A-42FF-B956-6463B3707E5B}" destId="{641F89DE-5F9B-4FD8-B27A-3A0379CCC7F8}" srcOrd="0" destOrd="0" presId="urn:microsoft.com/office/officeart/2005/8/layout/pyramid2"/>
    <dgm:cxn modelId="{BD4B9EA2-C620-46B0-B822-A7930E03762A}" srcId="{8E8AC78D-1FC0-4A2C-B6B9-3F6DBF77DDAB}" destId="{0AF6E0C5-533A-4388-BD0A-4E14A1DCE9FB}" srcOrd="0" destOrd="0" parTransId="{12212B58-0EDE-49E1-B8F1-CB1F693A8015}" sibTransId="{B72477A8-381D-40CC-9E32-D78CEBEE0AA4}"/>
    <dgm:cxn modelId="{4B804390-1D77-42BC-9F18-0E3081A7A350}" type="presParOf" srcId="{162E4A4B-C7F5-46C7-854E-34E8198B1179}" destId="{CDED905E-70BB-47BF-B278-9CA95B7CE446}" srcOrd="0" destOrd="0" presId="urn:microsoft.com/office/officeart/2005/8/layout/pyramid2"/>
    <dgm:cxn modelId="{7BA4B5D5-3DB2-442F-A6A5-BD3C2FCF4C34}" type="presParOf" srcId="{162E4A4B-C7F5-46C7-854E-34E8198B1179}" destId="{43B0B96F-E3B4-401D-B4F7-967B33B9DFDA}" srcOrd="1" destOrd="0" presId="urn:microsoft.com/office/officeart/2005/8/layout/pyramid2"/>
    <dgm:cxn modelId="{E3748BF4-E238-4458-81EA-8E7EC37BEE2C}" type="presParOf" srcId="{43B0B96F-E3B4-401D-B4F7-967B33B9DFDA}" destId="{95A73944-DEED-4006-90D0-549500159D3B}" srcOrd="0" destOrd="0" presId="urn:microsoft.com/office/officeart/2005/8/layout/pyramid2"/>
    <dgm:cxn modelId="{D1BA7BFE-22E4-4B01-8F3F-613193B0792F}" type="presParOf" srcId="{43B0B96F-E3B4-401D-B4F7-967B33B9DFDA}" destId="{3D1280B7-D7C8-4187-9BB7-72998941B896}" srcOrd="1" destOrd="0" presId="urn:microsoft.com/office/officeart/2005/8/layout/pyramid2"/>
    <dgm:cxn modelId="{2B4F8ABD-6ECC-4068-B8F5-DB3FAA2C077F}" type="presParOf" srcId="{43B0B96F-E3B4-401D-B4F7-967B33B9DFDA}" destId="{641F89DE-5F9B-4FD8-B27A-3A0379CCC7F8}" srcOrd="2" destOrd="0" presId="urn:microsoft.com/office/officeart/2005/8/layout/pyramid2"/>
    <dgm:cxn modelId="{F1F7011E-A6BA-4042-B5D0-B1034A482ADC}" type="presParOf" srcId="{43B0B96F-E3B4-401D-B4F7-967B33B9DFDA}" destId="{C8D826A1-A497-4D60-A9C2-C19C338E83AC}" srcOrd="3" destOrd="0" presId="urn:microsoft.com/office/officeart/2005/8/layout/pyramid2"/>
    <dgm:cxn modelId="{146E321A-69AD-4FCD-B23F-BC6952E3A4DF}" type="presParOf" srcId="{43B0B96F-E3B4-401D-B4F7-967B33B9DFDA}" destId="{B03EA161-A684-431C-9895-7BBE87EEE3D5}" srcOrd="4" destOrd="0" presId="urn:microsoft.com/office/officeart/2005/8/layout/pyramid2"/>
    <dgm:cxn modelId="{8B6D1293-AA06-4A49-9E2D-18A1D4145197}" type="presParOf" srcId="{43B0B96F-E3B4-401D-B4F7-967B33B9DFDA}" destId="{78416124-97FC-4BCE-970D-A106FF7C20DA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894D8CA-097D-4DA8-8EB3-9DBC5E9F2CC9}" type="doc">
      <dgm:prSet loTypeId="urn:microsoft.com/office/officeart/2005/8/layout/cycle8" loCatId="cycle" qsTypeId="urn:microsoft.com/office/officeart/2005/8/quickstyle/simple1" qsCatId="simple" csTypeId="urn:microsoft.com/office/officeart/2005/8/colors/accent1_2" csCatId="accent1" phldr="1"/>
      <dgm:spPr/>
    </dgm:pt>
    <dgm:pt modelId="{DA56ABE1-AFAD-4128-B20D-7AB1D8C91CCE}">
      <dgm:prSet phldrT="[Text]" custT="1"/>
      <dgm:spPr/>
      <dgm:t>
        <a:bodyPr/>
        <a:lstStyle/>
        <a:p>
          <a:r>
            <a:rPr lang="en-US" sz="1800" dirty="0" smtClean="0"/>
            <a:t>Get Started</a:t>
          </a:r>
          <a:endParaRPr lang="en-US" sz="1800" dirty="0"/>
        </a:p>
      </dgm:t>
    </dgm:pt>
    <dgm:pt modelId="{B9C655F8-CEB4-4AFD-AA82-EE6F5029DFD1}" type="parTrans" cxnId="{1C88896D-EFC6-4AAD-BE12-5AF1F573442F}">
      <dgm:prSet/>
      <dgm:spPr/>
      <dgm:t>
        <a:bodyPr/>
        <a:lstStyle/>
        <a:p>
          <a:endParaRPr lang="en-US"/>
        </a:p>
      </dgm:t>
    </dgm:pt>
    <dgm:pt modelId="{A11AF747-1E93-4DA0-8055-74D4933BF74E}" type="sibTrans" cxnId="{1C88896D-EFC6-4AAD-BE12-5AF1F573442F}">
      <dgm:prSet/>
      <dgm:spPr/>
      <dgm:t>
        <a:bodyPr/>
        <a:lstStyle/>
        <a:p>
          <a:endParaRPr lang="en-US"/>
        </a:p>
      </dgm:t>
    </dgm:pt>
    <dgm:pt modelId="{9B3FCF7B-D04C-449B-8CA2-F9B319AE542B}">
      <dgm:prSet phldrT="[Text]" custT="1"/>
      <dgm:spPr/>
      <dgm:t>
        <a:bodyPr/>
        <a:lstStyle/>
        <a:p>
          <a:r>
            <a:rPr lang="en-US" sz="1800" dirty="0" smtClean="0"/>
            <a:t>Train</a:t>
          </a:r>
          <a:endParaRPr lang="en-US" sz="1800" dirty="0"/>
        </a:p>
      </dgm:t>
    </dgm:pt>
    <dgm:pt modelId="{A74A47DE-E359-4485-B526-2ACADC06CA31}" type="parTrans" cxnId="{2A3C7EAC-1CBD-43DC-A6BD-B5142DCF0E02}">
      <dgm:prSet/>
      <dgm:spPr/>
      <dgm:t>
        <a:bodyPr/>
        <a:lstStyle/>
        <a:p>
          <a:endParaRPr lang="en-US"/>
        </a:p>
      </dgm:t>
    </dgm:pt>
    <dgm:pt modelId="{502AC79A-4CFF-4D84-99D2-5EBCDDBF0CC2}" type="sibTrans" cxnId="{2A3C7EAC-1CBD-43DC-A6BD-B5142DCF0E02}">
      <dgm:prSet/>
      <dgm:spPr/>
      <dgm:t>
        <a:bodyPr/>
        <a:lstStyle/>
        <a:p>
          <a:endParaRPr lang="en-US"/>
        </a:p>
      </dgm:t>
    </dgm:pt>
    <dgm:pt modelId="{DD09AFB9-5E9D-43B1-ACDA-71F2EE618B37}">
      <dgm:prSet phldrT="[Text]" custT="1"/>
      <dgm:spPr/>
      <dgm:t>
        <a:bodyPr/>
        <a:lstStyle/>
        <a:p>
          <a:r>
            <a:rPr lang="en-US" sz="1800" dirty="0" smtClean="0"/>
            <a:t>Plan</a:t>
          </a:r>
          <a:endParaRPr lang="en-US" sz="1800" dirty="0"/>
        </a:p>
      </dgm:t>
    </dgm:pt>
    <dgm:pt modelId="{532122F5-C4C9-4BB6-B59F-7595DCB03886}" type="parTrans" cxnId="{D783B11F-7B9C-4E5D-9A26-415630A8FF29}">
      <dgm:prSet/>
      <dgm:spPr/>
      <dgm:t>
        <a:bodyPr/>
        <a:lstStyle/>
        <a:p>
          <a:endParaRPr lang="en-US"/>
        </a:p>
      </dgm:t>
    </dgm:pt>
    <dgm:pt modelId="{AD49541B-CE78-49A1-B783-CBD48AEF908C}" type="sibTrans" cxnId="{D783B11F-7B9C-4E5D-9A26-415630A8FF29}">
      <dgm:prSet/>
      <dgm:spPr/>
      <dgm:t>
        <a:bodyPr/>
        <a:lstStyle/>
        <a:p>
          <a:endParaRPr lang="en-US"/>
        </a:p>
      </dgm:t>
    </dgm:pt>
    <dgm:pt modelId="{90BD124E-FEAD-4FFF-B0C1-93ACA0DA1B0F}">
      <dgm:prSet phldrT="[Text]" custT="1"/>
      <dgm:spPr/>
      <dgm:t>
        <a:bodyPr/>
        <a:lstStyle/>
        <a:p>
          <a:r>
            <a:rPr lang="en-US" sz="1800" dirty="0" smtClean="0"/>
            <a:t>Assess students</a:t>
          </a:r>
          <a:endParaRPr lang="en-US" sz="1800" dirty="0"/>
        </a:p>
      </dgm:t>
    </dgm:pt>
    <dgm:pt modelId="{F1CD98C3-E956-4EC0-ABD4-A43A27DC090E}" type="parTrans" cxnId="{C6175C68-45A8-4003-AE76-9E824E817EB1}">
      <dgm:prSet/>
      <dgm:spPr/>
      <dgm:t>
        <a:bodyPr/>
        <a:lstStyle/>
        <a:p>
          <a:endParaRPr lang="en-US"/>
        </a:p>
      </dgm:t>
    </dgm:pt>
    <dgm:pt modelId="{E70EDFBF-D9C5-45F6-8717-D432379C8AE6}" type="sibTrans" cxnId="{C6175C68-45A8-4003-AE76-9E824E817EB1}">
      <dgm:prSet/>
      <dgm:spPr/>
      <dgm:t>
        <a:bodyPr/>
        <a:lstStyle/>
        <a:p>
          <a:endParaRPr lang="en-US"/>
        </a:p>
      </dgm:t>
    </dgm:pt>
    <dgm:pt modelId="{1E1E436A-7EF5-4738-966E-B459DD0B920F}">
      <dgm:prSet phldrT="[Text]" custT="1"/>
      <dgm:spPr/>
      <dgm:t>
        <a:bodyPr/>
        <a:lstStyle/>
        <a:p>
          <a:r>
            <a:rPr lang="en-US" sz="1800" dirty="0" smtClean="0"/>
            <a:t>Schedule</a:t>
          </a:r>
        </a:p>
        <a:p>
          <a:r>
            <a:rPr lang="en-US" sz="1800" dirty="0" err="1" smtClean="0"/>
            <a:t>Intervent</a:t>
          </a:r>
          <a:endParaRPr lang="en-US" sz="1800" dirty="0"/>
        </a:p>
      </dgm:t>
    </dgm:pt>
    <dgm:pt modelId="{87E7F1F1-D921-412F-A9D6-320ECDB08ADE}" type="parTrans" cxnId="{7E430580-A4D5-434E-925D-63079B33AD33}">
      <dgm:prSet/>
      <dgm:spPr/>
      <dgm:t>
        <a:bodyPr/>
        <a:lstStyle/>
        <a:p>
          <a:endParaRPr lang="en-US"/>
        </a:p>
      </dgm:t>
    </dgm:pt>
    <dgm:pt modelId="{F8465505-31B4-435C-A3F5-1B5FB6C6235C}" type="sibTrans" cxnId="{7E430580-A4D5-434E-925D-63079B33AD33}">
      <dgm:prSet/>
      <dgm:spPr/>
      <dgm:t>
        <a:bodyPr/>
        <a:lstStyle/>
        <a:p>
          <a:endParaRPr lang="en-US"/>
        </a:p>
      </dgm:t>
    </dgm:pt>
    <dgm:pt modelId="{910CF456-1ED2-48B5-8C72-91A091B8892E}">
      <dgm:prSet phldrT="[Text]" custT="1"/>
      <dgm:spPr/>
      <dgm:t>
        <a:bodyPr/>
        <a:lstStyle/>
        <a:p>
          <a:endParaRPr lang="en-US" sz="1800" dirty="0" smtClean="0"/>
        </a:p>
        <a:p>
          <a:r>
            <a:rPr lang="en-US" sz="1800" dirty="0" smtClean="0"/>
            <a:t>Evaluate &amp; Revise</a:t>
          </a:r>
          <a:endParaRPr lang="en-US" sz="1800" dirty="0"/>
        </a:p>
      </dgm:t>
    </dgm:pt>
    <dgm:pt modelId="{227E857E-2CF5-4DE4-9F18-A77A80F96711}" type="parTrans" cxnId="{B8FAED42-FB7C-493F-9609-BD3DD8486FEF}">
      <dgm:prSet/>
      <dgm:spPr/>
      <dgm:t>
        <a:bodyPr/>
        <a:lstStyle/>
        <a:p>
          <a:endParaRPr lang="en-US"/>
        </a:p>
      </dgm:t>
    </dgm:pt>
    <dgm:pt modelId="{36D39AB5-2456-47DF-81EC-079EAC2F41D2}" type="sibTrans" cxnId="{B8FAED42-FB7C-493F-9609-BD3DD8486FEF}">
      <dgm:prSet/>
      <dgm:spPr/>
      <dgm:t>
        <a:bodyPr/>
        <a:lstStyle/>
        <a:p>
          <a:endParaRPr lang="en-US"/>
        </a:p>
      </dgm:t>
    </dgm:pt>
    <dgm:pt modelId="{6BE5B229-F5B2-498C-BD9E-52EFB54064DE}">
      <dgm:prSet phldrT="[Text]"/>
      <dgm:spPr/>
      <dgm:t>
        <a:bodyPr/>
        <a:lstStyle/>
        <a:p>
          <a:r>
            <a:rPr lang="en-US" dirty="0" smtClean="0"/>
            <a:t>Implement </a:t>
          </a:r>
          <a:r>
            <a:rPr lang="en-US" dirty="0" err="1" smtClean="0"/>
            <a:t>Intervent</a:t>
          </a:r>
          <a:r>
            <a:rPr lang="en-US" dirty="0" smtClean="0"/>
            <a:t>.</a:t>
          </a:r>
          <a:endParaRPr lang="en-US" dirty="0"/>
        </a:p>
      </dgm:t>
    </dgm:pt>
    <dgm:pt modelId="{8EBE2F40-4B24-4EC1-9198-79D95438FA32}" type="parTrans" cxnId="{2717E4A2-0CFE-40DE-AF0D-97AC90D61AE5}">
      <dgm:prSet/>
      <dgm:spPr/>
      <dgm:t>
        <a:bodyPr/>
        <a:lstStyle/>
        <a:p>
          <a:endParaRPr lang="en-US"/>
        </a:p>
      </dgm:t>
    </dgm:pt>
    <dgm:pt modelId="{F7FE91EC-7865-4E27-9D10-0E70FA8000D5}" type="sibTrans" cxnId="{2717E4A2-0CFE-40DE-AF0D-97AC90D61AE5}">
      <dgm:prSet/>
      <dgm:spPr/>
      <dgm:t>
        <a:bodyPr/>
        <a:lstStyle/>
        <a:p>
          <a:endParaRPr lang="en-US"/>
        </a:p>
      </dgm:t>
    </dgm:pt>
    <dgm:pt modelId="{7AD3A248-3208-4AAC-B8A5-A338A97E6C17}" type="pres">
      <dgm:prSet presAssocID="{7894D8CA-097D-4DA8-8EB3-9DBC5E9F2CC9}" presName="compositeShape" presStyleCnt="0">
        <dgm:presLayoutVars>
          <dgm:chMax val="7"/>
          <dgm:dir/>
          <dgm:resizeHandles val="exact"/>
        </dgm:presLayoutVars>
      </dgm:prSet>
      <dgm:spPr/>
    </dgm:pt>
    <dgm:pt modelId="{AE41E33B-0A41-4312-999D-3C8248697F56}" type="pres">
      <dgm:prSet presAssocID="{7894D8CA-097D-4DA8-8EB3-9DBC5E9F2CC9}" presName="wedge1" presStyleLbl="node1" presStyleIdx="0" presStyleCnt="7"/>
      <dgm:spPr/>
      <dgm:t>
        <a:bodyPr/>
        <a:lstStyle/>
        <a:p>
          <a:endParaRPr lang="en-US"/>
        </a:p>
      </dgm:t>
    </dgm:pt>
    <dgm:pt modelId="{935364CD-F7C6-4F1A-B328-BD5E62C0A857}" type="pres">
      <dgm:prSet presAssocID="{7894D8CA-097D-4DA8-8EB3-9DBC5E9F2CC9}" presName="dummy1a" presStyleCnt="0"/>
      <dgm:spPr/>
    </dgm:pt>
    <dgm:pt modelId="{983779B1-C386-4166-B409-91BCFA88B0B3}" type="pres">
      <dgm:prSet presAssocID="{7894D8CA-097D-4DA8-8EB3-9DBC5E9F2CC9}" presName="dummy1b" presStyleCnt="0"/>
      <dgm:spPr/>
    </dgm:pt>
    <dgm:pt modelId="{01DC1F2B-3EA9-4605-A296-36DDFD4F3D4E}" type="pres">
      <dgm:prSet presAssocID="{7894D8CA-097D-4DA8-8EB3-9DBC5E9F2CC9}" presName="wedge1Tx" presStyleLbl="node1" presStyleIdx="0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912ECD-741D-4552-9BFE-F64213EFD181}" type="pres">
      <dgm:prSet presAssocID="{7894D8CA-097D-4DA8-8EB3-9DBC5E9F2CC9}" presName="wedge2" presStyleLbl="node1" presStyleIdx="1" presStyleCnt="7"/>
      <dgm:spPr/>
      <dgm:t>
        <a:bodyPr/>
        <a:lstStyle/>
        <a:p>
          <a:endParaRPr lang="en-US"/>
        </a:p>
      </dgm:t>
    </dgm:pt>
    <dgm:pt modelId="{1C546823-1364-4D33-9DBB-036EEFC56C68}" type="pres">
      <dgm:prSet presAssocID="{7894D8CA-097D-4DA8-8EB3-9DBC5E9F2CC9}" presName="dummy2a" presStyleCnt="0"/>
      <dgm:spPr/>
    </dgm:pt>
    <dgm:pt modelId="{9BBC55D0-E3A3-4737-9AFD-6EC4DDD6BF7F}" type="pres">
      <dgm:prSet presAssocID="{7894D8CA-097D-4DA8-8EB3-9DBC5E9F2CC9}" presName="dummy2b" presStyleCnt="0"/>
      <dgm:spPr/>
    </dgm:pt>
    <dgm:pt modelId="{30B0F895-CA9F-4CBF-8130-3C4F56D5A352}" type="pres">
      <dgm:prSet presAssocID="{7894D8CA-097D-4DA8-8EB3-9DBC5E9F2CC9}" presName="wedge2Tx" presStyleLbl="node1" presStyleIdx="1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C481B3-B7A9-4A91-B766-C2D45151BD29}" type="pres">
      <dgm:prSet presAssocID="{7894D8CA-097D-4DA8-8EB3-9DBC5E9F2CC9}" presName="wedge3" presStyleLbl="node1" presStyleIdx="2" presStyleCnt="7"/>
      <dgm:spPr/>
      <dgm:t>
        <a:bodyPr/>
        <a:lstStyle/>
        <a:p>
          <a:endParaRPr lang="en-US"/>
        </a:p>
      </dgm:t>
    </dgm:pt>
    <dgm:pt modelId="{B1B38429-6B56-4747-A9BF-86A57A161FF4}" type="pres">
      <dgm:prSet presAssocID="{7894D8CA-097D-4DA8-8EB3-9DBC5E9F2CC9}" presName="dummy3a" presStyleCnt="0"/>
      <dgm:spPr/>
    </dgm:pt>
    <dgm:pt modelId="{3D390D0C-649A-4795-8832-EB4F0806B824}" type="pres">
      <dgm:prSet presAssocID="{7894D8CA-097D-4DA8-8EB3-9DBC5E9F2CC9}" presName="dummy3b" presStyleCnt="0"/>
      <dgm:spPr/>
    </dgm:pt>
    <dgm:pt modelId="{86D8EBC0-6A1B-4743-BA08-CD2E227FBED3}" type="pres">
      <dgm:prSet presAssocID="{7894D8CA-097D-4DA8-8EB3-9DBC5E9F2CC9}" presName="wedge3Tx" presStyleLbl="node1" presStyleIdx="2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292158F-13C8-4BD4-AF99-1946D65DD718}" type="pres">
      <dgm:prSet presAssocID="{7894D8CA-097D-4DA8-8EB3-9DBC5E9F2CC9}" presName="wedge4" presStyleLbl="node1" presStyleIdx="3" presStyleCnt="7"/>
      <dgm:spPr/>
      <dgm:t>
        <a:bodyPr/>
        <a:lstStyle/>
        <a:p>
          <a:endParaRPr lang="en-US"/>
        </a:p>
      </dgm:t>
    </dgm:pt>
    <dgm:pt modelId="{F87E9D8C-5A79-4944-8362-DB5FE95227F8}" type="pres">
      <dgm:prSet presAssocID="{7894D8CA-097D-4DA8-8EB3-9DBC5E9F2CC9}" presName="dummy4a" presStyleCnt="0"/>
      <dgm:spPr/>
    </dgm:pt>
    <dgm:pt modelId="{9A4B4B68-8146-4EE0-8DD8-482263609D3D}" type="pres">
      <dgm:prSet presAssocID="{7894D8CA-097D-4DA8-8EB3-9DBC5E9F2CC9}" presName="dummy4b" presStyleCnt="0"/>
      <dgm:spPr/>
    </dgm:pt>
    <dgm:pt modelId="{6B17E3D5-3079-44A6-8D78-4F318C25E544}" type="pres">
      <dgm:prSet presAssocID="{7894D8CA-097D-4DA8-8EB3-9DBC5E9F2CC9}" presName="wedge4Tx" presStyleLbl="node1" presStyleIdx="3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7972A5-BD54-42CE-8D5F-AFD3A724120A}" type="pres">
      <dgm:prSet presAssocID="{7894D8CA-097D-4DA8-8EB3-9DBC5E9F2CC9}" presName="wedge5" presStyleLbl="node1" presStyleIdx="4" presStyleCnt="7"/>
      <dgm:spPr/>
      <dgm:t>
        <a:bodyPr/>
        <a:lstStyle/>
        <a:p>
          <a:endParaRPr lang="en-US"/>
        </a:p>
      </dgm:t>
    </dgm:pt>
    <dgm:pt modelId="{E53973BC-8A43-4404-89ED-8D4B6553BD53}" type="pres">
      <dgm:prSet presAssocID="{7894D8CA-097D-4DA8-8EB3-9DBC5E9F2CC9}" presName="dummy5a" presStyleCnt="0"/>
      <dgm:spPr/>
    </dgm:pt>
    <dgm:pt modelId="{B20DBB4E-3954-42CB-BC7F-4A75CFA08E4A}" type="pres">
      <dgm:prSet presAssocID="{7894D8CA-097D-4DA8-8EB3-9DBC5E9F2CC9}" presName="dummy5b" presStyleCnt="0"/>
      <dgm:spPr/>
    </dgm:pt>
    <dgm:pt modelId="{41F772BE-C4BA-4074-8099-B7B79E92FC23}" type="pres">
      <dgm:prSet presAssocID="{7894D8CA-097D-4DA8-8EB3-9DBC5E9F2CC9}" presName="wedge5Tx" presStyleLbl="node1" presStyleIdx="4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BD184A-7CE2-4159-95BF-8C10057FF152}" type="pres">
      <dgm:prSet presAssocID="{7894D8CA-097D-4DA8-8EB3-9DBC5E9F2CC9}" presName="wedge6" presStyleLbl="node1" presStyleIdx="5" presStyleCnt="7"/>
      <dgm:spPr/>
      <dgm:t>
        <a:bodyPr/>
        <a:lstStyle/>
        <a:p>
          <a:endParaRPr lang="en-US"/>
        </a:p>
      </dgm:t>
    </dgm:pt>
    <dgm:pt modelId="{77B8809D-83DB-4524-AB6A-09A9A33B1630}" type="pres">
      <dgm:prSet presAssocID="{7894D8CA-097D-4DA8-8EB3-9DBC5E9F2CC9}" presName="dummy6a" presStyleCnt="0"/>
      <dgm:spPr/>
    </dgm:pt>
    <dgm:pt modelId="{6F02A477-3D75-4442-A863-FD9C609E5FA4}" type="pres">
      <dgm:prSet presAssocID="{7894D8CA-097D-4DA8-8EB3-9DBC5E9F2CC9}" presName="dummy6b" presStyleCnt="0"/>
      <dgm:spPr/>
    </dgm:pt>
    <dgm:pt modelId="{4401FE7A-22FA-46C3-90E0-1344E3012A8C}" type="pres">
      <dgm:prSet presAssocID="{7894D8CA-097D-4DA8-8EB3-9DBC5E9F2CC9}" presName="wedge6Tx" presStyleLbl="node1" presStyleIdx="5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5F55D8B-0D8F-4923-B1AD-14848286EFB5}" type="pres">
      <dgm:prSet presAssocID="{7894D8CA-097D-4DA8-8EB3-9DBC5E9F2CC9}" presName="wedge7" presStyleLbl="node1" presStyleIdx="6" presStyleCnt="7"/>
      <dgm:spPr/>
      <dgm:t>
        <a:bodyPr/>
        <a:lstStyle/>
        <a:p>
          <a:endParaRPr lang="en-US"/>
        </a:p>
      </dgm:t>
    </dgm:pt>
    <dgm:pt modelId="{0CE768C2-E570-49AA-9217-6E52F0DF474B}" type="pres">
      <dgm:prSet presAssocID="{7894D8CA-097D-4DA8-8EB3-9DBC5E9F2CC9}" presName="dummy7a" presStyleCnt="0"/>
      <dgm:spPr/>
    </dgm:pt>
    <dgm:pt modelId="{52BBF12D-3353-44F5-B685-97BA40158008}" type="pres">
      <dgm:prSet presAssocID="{7894D8CA-097D-4DA8-8EB3-9DBC5E9F2CC9}" presName="dummy7b" presStyleCnt="0"/>
      <dgm:spPr/>
    </dgm:pt>
    <dgm:pt modelId="{792AE1A1-5406-4F80-A1D3-E9148ED80234}" type="pres">
      <dgm:prSet presAssocID="{7894D8CA-097D-4DA8-8EB3-9DBC5E9F2CC9}" presName="wedge7Tx" presStyleLbl="node1" presStyleIdx="6" presStyleCnt="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0CCBAF-20BF-448C-85A1-064838990C00}" type="pres">
      <dgm:prSet presAssocID="{A11AF747-1E93-4DA0-8055-74D4933BF74E}" presName="arrowWedge1" presStyleLbl="fgSibTrans2D1" presStyleIdx="0" presStyleCnt="7"/>
      <dgm:spPr/>
    </dgm:pt>
    <dgm:pt modelId="{907A1710-E882-40EB-BBF4-03651F925133}" type="pres">
      <dgm:prSet presAssocID="{502AC79A-4CFF-4D84-99D2-5EBCDDBF0CC2}" presName="arrowWedge2" presStyleLbl="fgSibTrans2D1" presStyleIdx="1" presStyleCnt="7"/>
      <dgm:spPr/>
    </dgm:pt>
    <dgm:pt modelId="{AAC48C4C-E079-4322-A602-F511DAB88C03}" type="pres">
      <dgm:prSet presAssocID="{AD49541B-CE78-49A1-B783-CBD48AEF908C}" presName="arrowWedge3" presStyleLbl="fgSibTrans2D1" presStyleIdx="2" presStyleCnt="7"/>
      <dgm:spPr/>
    </dgm:pt>
    <dgm:pt modelId="{5CE02BEE-1ABF-4611-B44D-E43614C21472}" type="pres">
      <dgm:prSet presAssocID="{E70EDFBF-D9C5-45F6-8717-D432379C8AE6}" presName="arrowWedge4" presStyleLbl="fgSibTrans2D1" presStyleIdx="3" presStyleCnt="7"/>
      <dgm:spPr/>
    </dgm:pt>
    <dgm:pt modelId="{556BA80C-A7EE-4521-8B2E-37EAA45358BE}" type="pres">
      <dgm:prSet presAssocID="{F8465505-31B4-435C-A3F5-1B5FB6C6235C}" presName="arrowWedge5" presStyleLbl="fgSibTrans2D1" presStyleIdx="4" presStyleCnt="7"/>
      <dgm:spPr/>
    </dgm:pt>
    <dgm:pt modelId="{96224B74-D9D9-457E-8B50-1885A2960C09}" type="pres">
      <dgm:prSet presAssocID="{F7FE91EC-7865-4E27-9D10-0E70FA8000D5}" presName="arrowWedge6" presStyleLbl="fgSibTrans2D1" presStyleIdx="5" presStyleCnt="7"/>
      <dgm:spPr/>
    </dgm:pt>
    <dgm:pt modelId="{87B7A08E-DB4B-488B-9526-3D779261E65E}" type="pres">
      <dgm:prSet presAssocID="{36D39AB5-2456-47DF-81EC-079EAC2F41D2}" presName="arrowWedge7" presStyleLbl="fgSibTrans2D1" presStyleIdx="6" presStyleCnt="7"/>
      <dgm:spPr/>
    </dgm:pt>
  </dgm:ptLst>
  <dgm:cxnLst>
    <dgm:cxn modelId="{2717E4A2-0CFE-40DE-AF0D-97AC90D61AE5}" srcId="{7894D8CA-097D-4DA8-8EB3-9DBC5E9F2CC9}" destId="{6BE5B229-F5B2-498C-BD9E-52EFB54064DE}" srcOrd="5" destOrd="0" parTransId="{8EBE2F40-4B24-4EC1-9198-79D95438FA32}" sibTransId="{F7FE91EC-7865-4E27-9D10-0E70FA8000D5}"/>
    <dgm:cxn modelId="{8CDD37F6-CAEA-4986-9B83-93DA2BDB9734}" type="presOf" srcId="{910CF456-1ED2-48B5-8C72-91A091B8892E}" destId="{85F55D8B-0D8F-4923-B1AD-14848286EFB5}" srcOrd="0" destOrd="0" presId="urn:microsoft.com/office/officeart/2005/8/layout/cycle8"/>
    <dgm:cxn modelId="{D783B11F-7B9C-4E5D-9A26-415630A8FF29}" srcId="{7894D8CA-097D-4DA8-8EB3-9DBC5E9F2CC9}" destId="{DD09AFB9-5E9D-43B1-ACDA-71F2EE618B37}" srcOrd="2" destOrd="0" parTransId="{532122F5-C4C9-4BB6-B59F-7595DCB03886}" sibTransId="{AD49541B-CE78-49A1-B783-CBD48AEF908C}"/>
    <dgm:cxn modelId="{00C66FF9-E1BC-406B-85CE-A1C7B284015B}" type="presOf" srcId="{9B3FCF7B-D04C-449B-8CA2-F9B319AE542B}" destId="{30B0F895-CA9F-4CBF-8130-3C4F56D5A352}" srcOrd="1" destOrd="0" presId="urn:microsoft.com/office/officeart/2005/8/layout/cycle8"/>
    <dgm:cxn modelId="{4C221B1C-5C62-4156-AFE8-0D1823D4231B}" type="presOf" srcId="{DA56ABE1-AFAD-4128-B20D-7AB1D8C91CCE}" destId="{01DC1F2B-3EA9-4605-A296-36DDFD4F3D4E}" srcOrd="1" destOrd="0" presId="urn:microsoft.com/office/officeart/2005/8/layout/cycle8"/>
    <dgm:cxn modelId="{3924CF0A-C896-489E-B4C3-D8C490BEA474}" type="presOf" srcId="{9B3FCF7B-D04C-449B-8CA2-F9B319AE542B}" destId="{99912ECD-741D-4552-9BFE-F64213EFD181}" srcOrd="0" destOrd="0" presId="urn:microsoft.com/office/officeart/2005/8/layout/cycle8"/>
    <dgm:cxn modelId="{63E17557-FACB-483C-A78F-B823AF8CC719}" type="presOf" srcId="{6BE5B229-F5B2-498C-BD9E-52EFB54064DE}" destId="{29BD184A-7CE2-4159-95BF-8C10057FF152}" srcOrd="0" destOrd="0" presId="urn:microsoft.com/office/officeart/2005/8/layout/cycle8"/>
    <dgm:cxn modelId="{C735101F-FB5D-4530-93F1-D7A618A1D52A}" type="presOf" srcId="{910CF456-1ED2-48B5-8C72-91A091B8892E}" destId="{792AE1A1-5406-4F80-A1D3-E9148ED80234}" srcOrd="1" destOrd="0" presId="urn:microsoft.com/office/officeart/2005/8/layout/cycle8"/>
    <dgm:cxn modelId="{2A3C7EAC-1CBD-43DC-A6BD-B5142DCF0E02}" srcId="{7894D8CA-097D-4DA8-8EB3-9DBC5E9F2CC9}" destId="{9B3FCF7B-D04C-449B-8CA2-F9B319AE542B}" srcOrd="1" destOrd="0" parTransId="{A74A47DE-E359-4485-B526-2ACADC06CA31}" sibTransId="{502AC79A-4CFF-4D84-99D2-5EBCDDBF0CC2}"/>
    <dgm:cxn modelId="{C6175C68-45A8-4003-AE76-9E824E817EB1}" srcId="{7894D8CA-097D-4DA8-8EB3-9DBC5E9F2CC9}" destId="{90BD124E-FEAD-4FFF-B0C1-93ACA0DA1B0F}" srcOrd="3" destOrd="0" parTransId="{F1CD98C3-E956-4EC0-ABD4-A43A27DC090E}" sibTransId="{E70EDFBF-D9C5-45F6-8717-D432379C8AE6}"/>
    <dgm:cxn modelId="{FBA45E2C-CA7F-4F58-A8A0-7A5E7AEE662E}" type="presOf" srcId="{DA56ABE1-AFAD-4128-B20D-7AB1D8C91CCE}" destId="{AE41E33B-0A41-4312-999D-3C8248697F56}" srcOrd="0" destOrd="0" presId="urn:microsoft.com/office/officeart/2005/8/layout/cycle8"/>
    <dgm:cxn modelId="{34A04590-78DD-4EF7-9F23-0A6D11AF9B4A}" type="presOf" srcId="{DD09AFB9-5E9D-43B1-ACDA-71F2EE618B37}" destId="{8DC481B3-B7A9-4A91-B766-C2D45151BD29}" srcOrd="0" destOrd="0" presId="urn:microsoft.com/office/officeart/2005/8/layout/cycle8"/>
    <dgm:cxn modelId="{502CEF27-ABB5-40CC-BB5C-EAFE18487B7E}" type="presOf" srcId="{90BD124E-FEAD-4FFF-B0C1-93ACA0DA1B0F}" destId="{C292158F-13C8-4BD4-AF99-1946D65DD718}" srcOrd="0" destOrd="0" presId="urn:microsoft.com/office/officeart/2005/8/layout/cycle8"/>
    <dgm:cxn modelId="{B8FAED42-FB7C-493F-9609-BD3DD8486FEF}" srcId="{7894D8CA-097D-4DA8-8EB3-9DBC5E9F2CC9}" destId="{910CF456-1ED2-48B5-8C72-91A091B8892E}" srcOrd="6" destOrd="0" parTransId="{227E857E-2CF5-4DE4-9F18-A77A80F96711}" sibTransId="{36D39AB5-2456-47DF-81EC-079EAC2F41D2}"/>
    <dgm:cxn modelId="{3F51D3D1-D2A3-4DB0-88FE-5AA8DA12B17D}" type="presOf" srcId="{1E1E436A-7EF5-4738-966E-B459DD0B920F}" destId="{41F772BE-C4BA-4074-8099-B7B79E92FC23}" srcOrd="1" destOrd="0" presId="urn:microsoft.com/office/officeart/2005/8/layout/cycle8"/>
    <dgm:cxn modelId="{BE610734-1181-44C2-9529-01E7868F2B13}" type="presOf" srcId="{1E1E436A-7EF5-4738-966E-B459DD0B920F}" destId="{B17972A5-BD54-42CE-8D5F-AFD3A724120A}" srcOrd="0" destOrd="0" presId="urn:microsoft.com/office/officeart/2005/8/layout/cycle8"/>
    <dgm:cxn modelId="{638FF767-D0D3-41ED-9BDA-4F36CC6B8637}" type="presOf" srcId="{6BE5B229-F5B2-498C-BD9E-52EFB54064DE}" destId="{4401FE7A-22FA-46C3-90E0-1344E3012A8C}" srcOrd="1" destOrd="0" presId="urn:microsoft.com/office/officeart/2005/8/layout/cycle8"/>
    <dgm:cxn modelId="{E3160163-61C0-4300-A861-4B196DBEF6C1}" type="presOf" srcId="{90BD124E-FEAD-4FFF-B0C1-93ACA0DA1B0F}" destId="{6B17E3D5-3079-44A6-8D78-4F318C25E544}" srcOrd="1" destOrd="0" presId="urn:microsoft.com/office/officeart/2005/8/layout/cycle8"/>
    <dgm:cxn modelId="{7E430580-A4D5-434E-925D-63079B33AD33}" srcId="{7894D8CA-097D-4DA8-8EB3-9DBC5E9F2CC9}" destId="{1E1E436A-7EF5-4738-966E-B459DD0B920F}" srcOrd="4" destOrd="0" parTransId="{87E7F1F1-D921-412F-A9D6-320ECDB08ADE}" sibTransId="{F8465505-31B4-435C-A3F5-1B5FB6C6235C}"/>
    <dgm:cxn modelId="{E95D44B8-A296-48FE-888E-316DB37298E2}" type="presOf" srcId="{DD09AFB9-5E9D-43B1-ACDA-71F2EE618B37}" destId="{86D8EBC0-6A1B-4743-BA08-CD2E227FBED3}" srcOrd="1" destOrd="0" presId="urn:microsoft.com/office/officeart/2005/8/layout/cycle8"/>
    <dgm:cxn modelId="{1C88896D-EFC6-4AAD-BE12-5AF1F573442F}" srcId="{7894D8CA-097D-4DA8-8EB3-9DBC5E9F2CC9}" destId="{DA56ABE1-AFAD-4128-B20D-7AB1D8C91CCE}" srcOrd="0" destOrd="0" parTransId="{B9C655F8-CEB4-4AFD-AA82-EE6F5029DFD1}" sibTransId="{A11AF747-1E93-4DA0-8055-74D4933BF74E}"/>
    <dgm:cxn modelId="{8AEA6CEE-357C-4211-8FBA-7301F5BFBC1F}" type="presOf" srcId="{7894D8CA-097D-4DA8-8EB3-9DBC5E9F2CC9}" destId="{7AD3A248-3208-4AAC-B8A5-A338A97E6C17}" srcOrd="0" destOrd="0" presId="urn:microsoft.com/office/officeart/2005/8/layout/cycle8"/>
    <dgm:cxn modelId="{63CB4C0E-A215-4D10-8EB7-3A2439BC362A}" type="presParOf" srcId="{7AD3A248-3208-4AAC-B8A5-A338A97E6C17}" destId="{AE41E33B-0A41-4312-999D-3C8248697F56}" srcOrd="0" destOrd="0" presId="urn:microsoft.com/office/officeart/2005/8/layout/cycle8"/>
    <dgm:cxn modelId="{B0409BB5-8D1B-44ED-BB67-265F97CDAB56}" type="presParOf" srcId="{7AD3A248-3208-4AAC-B8A5-A338A97E6C17}" destId="{935364CD-F7C6-4F1A-B328-BD5E62C0A857}" srcOrd="1" destOrd="0" presId="urn:microsoft.com/office/officeart/2005/8/layout/cycle8"/>
    <dgm:cxn modelId="{F70E6859-FFAC-46F6-A04D-1A7424FAFCEA}" type="presParOf" srcId="{7AD3A248-3208-4AAC-B8A5-A338A97E6C17}" destId="{983779B1-C386-4166-B409-91BCFA88B0B3}" srcOrd="2" destOrd="0" presId="urn:microsoft.com/office/officeart/2005/8/layout/cycle8"/>
    <dgm:cxn modelId="{ABBBC8EA-A25C-444B-8E7F-0935FE1DE347}" type="presParOf" srcId="{7AD3A248-3208-4AAC-B8A5-A338A97E6C17}" destId="{01DC1F2B-3EA9-4605-A296-36DDFD4F3D4E}" srcOrd="3" destOrd="0" presId="urn:microsoft.com/office/officeart/2005/8/layout/cycle8"/>
    <dgm:cxn modelId="{67BDF8F4-AE0B-4B8F-A920-2DDD7A8BC62D}" type="presParOf" srcId="{7AD3A248-3208-4AAC-B8A5-A338A97E6C17}" destId="{99912ECD-741D-4552-9BFE-F64213EFD181}" srcOrd="4" destOrd="0" presId="urn:microsoft.com/office/officeart/2005/8/layout/cycle8"/>
    <dgm:cxn modelId="{8AB4648F-2750-4E45-BBF7-D9903FDD7F04}" type="presParOf" srcId="{7AD3A248-3208-4AAC-B8A5-A338A97E6C17}" destId="{1C546823-1364-4D33-9DBB-036EEFC56C68}" srcOrd="5" destOrd="0" presId="urn:microsoft.com/office/officeart/2005/8/layout/cycle8"/>
    <dgm:cxn modelId="{2BEADDB8-4360-4688-A55F-09BFE92B912F}" type="presParOf" srcId="{7AD3A248-3208-4AAC-B8A5-A338A97E6C17}" destId="{9BBC55D0-E3A3-4737-9AFD-6EC4DDD6BF7F}" srcOrd="6" destOrd="0" presId="urn:microsoft.com/office/officeart/2005/8/layout/cycle8"/>
    <dgm:cxn modelId="{7E673C50-CFE3-4EC6-8024-F610020D20DD}" type="presParOf" srcId="{7AD3A248-3208-4AAC-B8A5-A338A97E6C17}" destId="{30B0F895-CA9F-4CBF-8130-3C4F56D5A352}" srcOrd="7" destOrd="0" presId="urn:microsoft.com/office/officeart/2005/8/layout/cycle8"/>
    <dgm:cxn modelId="{ABCF04FF-624F-4031-A502-53515DB3EE29}" type="presParOf" srcId="{7AD3A248-3208-4AAC-B8A5-A338A97E6C17}" destId="{8DC481B3-B7A9-4A91-B766-C2D45151BD29}" srcOrd="8" destOrd="0" presId="urn:microsoft.com/office/officeart/2005/8/layout/cycle8"/>
    <dgm:cxn modelId="{D2B721AF-ED2E-4A17-8445-07927948B2C0}" type="presParOf" srcId="{7AD3A248-3208-4AAC-B8A5-A338A97E6C17}" destId="{B1B38429-6B56-4747-A9BF-86A57A161FF4}" srcOrd="9" destOrd="0" presId="urn:microsoft.com/office/officeart/2005/8/layout/cycle8"/>
    <dgm:cxn modelId="{7115BD07-D33A-430E-B94A-9D3278308071}" type="presParOf" srcId="{7AD3A248-3208-4AAC-B8A5-A338A97E6C17}" destId="{3D390D0C-649A-4795-8832-EB4F0806B824}" srcOrd="10" destOrd="0" presId="urn:microsoft.com/office/officeart/2005/8/layout/cycle8"/>
    <dgm:cxn modelId="{93B73D26-E22F-4F4E-A186-1F4E1A3992AD}" type="presParOf" srcId="{7AD3A248-3208-4AAC-B8A5-A338A97E6C17}" destId="{86D8EBC0-6A1B-4743-BA08-CD2E227FBED3}" srcOrd="11" destOrd="0" presId="urn:microsoft.com/office/officeart/2005/8/layout/cycle8"/>
    <dgm:cxn modelId="{7601F8BE-77F1-4058-9608-EAD40FA81A99}" type="presParOf" srcId="{7AD3A248-3208-4AAC-B8A5-A338A97E6C17}" destId="{C292158F-13C8-4BD4-AF99-1946D65DD718}" srcOrd="12" destOrd="0" presId="urn:microsoft.com/office/officeart/2005/8/layout/cycle8"/>
    <dgm:cxn modelId="{0B517B87-59CB-43D8-8F23-F16EF0BB5041}" type="presParOf" srcId="{7AD3A248-3208-4AAC-B8A5-A338A97E6C17}" destId="{F87E9D8C-5A79-4944-8362-DB5FE95227F8}" srcOrd="13" destOrd="0" presId="urn:microsoft.com/office/officeart/2005/8/layout/cycle8"/>
    <dgm:cxn modelId="{F24BFCA1-0331-4A4E-8075-C3E125A86A3C}" type="presParOf" srcId="{7AD3A248-3208-4AAC-B8A5-A338A97E6C17}" destId="{9A4B4B68-8146-4EE0-8DD8-482263609D3D}" srcOrd="14" destOrd="0" presId="urn:microsoft.com/office/officeart/2005/8/layout/cycle8"/>
    <dgm:cxn modelId="{76AE0566-83F8-4035-B844-213E4AE30A17}" type="presParOf" srcId="{7AD3A248-3208-4AAC-B8A5-A338A97E6C17}" destId="{6B17E3D5-3079-44A6-8D78-4F318C25E544}" srcOrd="15" destOrd="0" presId="urn:microsoft.com/office/officeart/2005/8/layout/cycle8"/>
    <dgm:cxn modelId="{19DB6516-D0BB-419F-80D5-935ABD9E948A}" type="presParOf" srcId="{7AD3A248-3208-4AAC-B8A5-A338A97E6C17}" destId="{B17972A5-BD54-42CE-8D5F-AFD3A724120A}" srcOrd="16" destOrd="0" presId="urn:microsoft.com/office/officeart/2005/8/layout/cycle8"/>
    <dgm:cxn modelId="{6BA104B1-B294-4DB4-9361-08A3896B333D}" type="presParOf" srcId="{7AD3A248-3208-4AAC-B8A5-A338A97E6C17}" destId="{E53973BC-8A43-4404-89ED-8D4B6553BD53}" srcOrd="17" destOrd="0" presId="urn:microsoft.com/office/officeart/2005/8/layout/cycle8"/>
    <dgm:cxn modelId="{D3FC6F7D-09C5-4874-AC0B-70A905A2B8A4}" type="presParOf" srcId="{7AD3A248-3208-4AAC-B8A5-A338A97E6C17}" destId="{B20DBB4E-3954-42CB-BC7F-4A75CFA08E4A}" srcOrd="18" destOrd="0" presId="urn:microsoft.com/office/officeart/2005/8/layout/cycle8"/>
    <dgm:cxn modelId="{669DE582-D9AC-4590-8838-4B1127EB7A11}" type="presParOf" srcId="{7AD3A248-3208-4AAC-B8A5-A338A97E6C17}" destId="{41F772BE-C4BA-4074-8099-B7B79E92FC23}" srcOrd="19" destOrd="0" presId="urn:microsoft.com/office/officeart/2005/8/layout/cycle8"/>
    <dgm:cxn modelId="{DC3CEF65-E3B6-4C0D-AF7F-7F3D25864555}" type="presParOf" srcId="{7AD3A248-3208-4AAC-B8A5-A338A97E6C17}" destId="{29BD184A-7CE2-4159-95BF-8C10057FF152}" srcOrd="20" destOrd="0" presId="urn:microsoft.com/office/officeart/2005/8/layout/cycle8"/>
    <dgm:cxn modelId="{2B5F0A72-99DA-4C2F-816B-0440D9E05BFF}" type="presParOf" srcId="{7AD3A248-3208-4AAC-B8A5-A338A97E6C17}" destId="{77B8809D-83DB-4524-AB6A-09A9A33B1630}" srcOrd="21" destOrd="0" presId="urn:microsoft.com/office/officeart/2005/8/layout/cycle8"/>
    <dgm:cxn modelId="{EB183C2E-E89A-45B8-BC14-4102B4EE8983}" type="presParOf" srcId="{7AD3A248-3208-4AAC-B8A5-A338A97E6C17}" destId="{6F02A477-3D75-4442-A863-FD9C609E5FA4}" srcOrd="22" destOrd="0" presId="urn:microsoft.com/office/officeart/2005/8/layout/cycle8"/>
    <dgm:cxn modelId="{D48538B9-1921-409D-87A6-B3B91A806ABE}" type="presParOf" srcId="{7AD3A248-3208-4AAC-B8A5-A338A97E6C17}" destId="{4401FE7A-22FA-46C3-90E0-1344E3012A8C}" srcOrd="23" destOrd="0" presId="urn:microsoft.com/office/officeart/2005/8/layout/cycle8"/>
    <dgm:cxn modelId="{8437373B-CA80-444B-B4A9-23439BEA0C44}" type="presParOf" srcId="{7AD3A248-3208-4AAC-B8A5-A338A97E6C17}" destId="{85F55D8B-0D8F-4923-B1AD-14848286EFB5}" srcOrd="24" destOrd="0" presId="urn:microsoft.com/office/officeart/2005/8/layout/cycle8"/>
    <dgm:cxn modelId="{5F8F0A78-C1E7-4BDB-92F1-6C7C7969767E}" type="presParOf" srcId="{7AD3A248-3208-4AAC-B8A5-A338A97E6C17}" destId="{0CE768C2-E570-49AA-9217-6E52F0DF474B}" srcOrd="25" destOrd="0" presId="urn:microsoft.com/office/officeart/2005/8/layout/cycle8"/>
    <dgm:cxn modelId="{F11DCCD0-200C-403E-8E96-B4C4E41C677A}" type="presParOf" srcId="{7AD3A248-3208-4AAC-B8A5-A338A97E6C17}" destId="{52BBF12D-3353-44F5-B685-97BA40158008}" srcOrd="26" destOrd="0" presId="urn:microsoft.com/office/officeart/2005/8/layout/cycle8"/>
    <dgm:cxn modelId="{B03B8C97-B565-4DED-8C9F-307DA811A951}" type="presParOf" srcId="{7AD3A248-3208-4AAC-B8A5-A338A97E6C17}" destId="{792AE1A1-5406-4F80-A1D3-E9148ED80234}" srcOrd="27" destOrd="0" presId="urn:microsoft.com/office/officeart/2005/8/layout/cycle8"/>
    <dgm:cxn modelId="{D794C761-3293-4DE2-9950-49828F8EBB17}" type="presParOf" srcId="{7AD3A248-3208-4AAC-B8A5-A338A97E6C17}" destId="{700CCBAF-20BF-448C-85A1-064838990C00}" srcOrd="28" destOrd="0" presId="urn:microsoft.com/office/officeart/2005/8/layout/cycle8"/>
    <dgm:cxn modelId="{692B6FE4-749F-4061-9FA3-BDFA79A1CCD4}" type="presParOf" srcId="{7AD3A248-3208-4AAC-B8A5-A338A97E6C17}" destId="{907A1710-E882-40EB-BBF4-03651F925133}" srcOrd="29" destOrd="0" presId="urn:microsoft.com/office/officeart/2005/8/layout/cycle8"/>
    <dgm:cxn modelId="{144BC9E0-BA65-4948-916E-D3E862B8D535}" type="presParOf" srcId="{7AD3A248-3208-4AAC-B8A5-A338A97E6C17}" destId="{AAC48C4C-E079-4322-A602-F511DAB88C03}" srcOrd="30" destOrd="0" presId="urn:microsoft.com/office/officeart/2005/8/layout/cycle8"/>
    <dgm:cxn modelId="{9B0C7501-7F54-4AAA-A564-3F640FE98332}" type="presParOf" srcId="{7AD3A248-3208-4AAC-B8A5-A338A97E6C17}" destId="{5CE02BEE-1ABF-4611-B44D-E43614C21472}" srcOrd="31" destOrd="0" presId="urn:microsoft.com/office/officeart/2005/8/layout/cycle8"/>
    <dgm:cxn modelId="{EC6F0044-1355-429D-AA72-BE9D28D5551E}" type="presParOf" srcId="{7AD3A248-3208-4AAC-B8A5-A338A97E6C17}" destId="{556BA80C-A7EE-4521-8B2E-37EAA45358BE}" srcOrd="32" destOrd="0" presId="urn:microsoft.com/office/officeart/2005/8/layout/cycle8"/>
    <dgm:cxn modelId="{05A831CC-D390-44DE-B581-D4886AB3DA54}" type="presParOf" srcId="{7AD3A248-3208-4AAC-B8A5-A338A97E6C17}" destId="{96224B74-D9D9-457E-8B50-1885A2960C09}" srcOrd="33" destOrd="0" presId="urn:microsoft.com/office/officeart/2005/8/layout/cycle8"/>
    <dgm:cxn modelId="{8CE052A9-F8CC-40F3-ACCB-4313C185B1E1}" type="presParOf" srcId="{7AD3A248-3208-4AAC-B8A5-A338A97E6C17}" destId="{87B7A08E-DB4B-488B-9526-3D779261E65E}" srcOrd="3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DA9831D-5A9E-43E4-B816-60406E645299}" type="doc">
      <dgm:prSet loTypeId="urn:microsoft.com/office/officeart/2005/8/layout/matrix1" loCatId="matrix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FC836D67-939B-435C-84C8-FD009F1A370F}">
      <dgm:prSet phldrT="[Text]" custT="1"/>
      <dgm:spPr/>
      <dgm:t>
        <a:bodyPr/>
        <a:lstStyle/>
        <a:p>
          <a:r>
            <a:rPr lang="en-US" sz="2400" b="1" dirty="0" smtClean="0">
              <a:solidFill>
                <a:srgbClr val="FF0000"/>
              </a:solidFill>
            </a:rPr>
            <a:t>Implementing</a:t>
          </a:r>
          <a:endParaRPr lang="en-US" sz="2400" b="1" dirty="0">
            <a:solidFill>
              <a:srgbClr val="FF0000"/>
            </a:solidFill>
          </a:endParaRPr>
        </a:p>
      </dgm:t>
    </dgm:pt>
    <dgm:pt modelId="{05D57D25-B534-4BCF-A461-8AC97D23A16E}" type="parTrans" cxnId="{14D23D75-7882-43BF-99A9-C9B74DAC60F5}">
      <dgm:prSet/>
      <dgm:spPr/>
      <dgm:t>
        <a:bodyPr/>
        <a:lstStyle/>
        <a:p>
          <a:endParaRPr lang="en-US"/>
        </a:p>
      </dgm:t>
    </dgm:pt>
    <dgm:pt modelId="{06DC1AA6-483D-4EFC-A492-19EE3C317C52}" type="sibTrans" cxnId="{14D23D75-7882-43BF-99A9-C9B74DAC60F5}">
      <dgm:prSet/>
      <dgm:spPr/>
      <dgm:t>
        <a:bodyPr/>
        <a:lstStyle/>
        <a:p>
          <a:endParaRPr lang="en-US"/>
        </a:p>
      </dgm:t>
    </dgm:pt>
    <dgm:pt modelId="{76DCC367-8022-4F51-803C-EE4462F7725C}">
      <dgm:prSet phldrT="[Text]" custT="1"/>
      <dgm:spPr>
        <a:effectLst>
          <a:outerShdw dist="38100" sx="1000" sy="1000" algn="tl" rotWithShape="0">
            <a:prstClr val="black"/>
          </a:outerShdw>
        </a:effectLst>
      </dgm:spPr>
      <dgm:t>
        <a:bodyPr/>
        <a:lstStyle/>
        <a:p>
          <a:r>
            <a:rPr lang="en-US" sz="2800" dirty="0" smtClean="0"/>
            <a:t>Training</a:t>
          </a:r>
          <a:endParaRPr lang="en-US" sz="2800" dirty="0"/>
        </a:p>
      </dgm:t>
    </dgm:pt>
    <dgm:pt modelId="{1E214515-E8F2-42B3-906D-83EB29BC7E5E}" type="parTrans" cxnId="{A789EF35-52EF-4C12-A109-9309AEB7972A}">
      <dgm:prSet/>
      <dgm:spPr/>
      <dgm:t>
        <a:bodyPr/>
        <a:lstStyle/>
        <a:p>
          <a:endParaRPr lang="en-US"/>
        </a:p>
      </dgm:t>
    </dgm:pt>
    <dgm:pt modelId="{C0C802FE-43C1-4B52-A245-F3FE371AA55D}" type="sibTrans" cxnId="{A789EF35-52EF-4C12-A109-9309AEB7972A}">
      <dgm:prSet/>
      <dgm:spPr/>
      <dgm:t>
        <a:bodyPr/>
        <a:lstStyle/>
        <a:p>
          <a:endParaRPr lang="en-US"/>
        </a:p>
      </dgm:t>
    </dgm:pt>
    <dgm:pt modelId="{18EC71EB-6D33-43B8-94DC-075A89C450F8}">
      <dgm:prSet phldrT="[Text]"/>
      <dgm:spPr/>
      <dgm:t>
        <a:bodyPr/>
        <a:lstStyle/>
        <a:p>
          <a:r>
            <a:rPr lang="en-US" dirty="0" smtClean="0"/>
            <a:t>Assessing</a:t>
          </a:r>
          <a:endParaRPr lang="en-US" dirty="0"/>
        </a:p>
      </dgm:t>
    </dgm:pt>
    <dgm:pt modelId="{FD22DC31-E6EA-4086-94B8-D7FC8C1F239B}" type="parTrans" cxnId="{6AD7BEA5-3361-4AC5-9975-4146E4B4299E}">
      <dgm:prSet/>
      <dgm:spPr/>
      <dgm:t>
        <a:bodyPr/>
        <a:lstStyle/>
        <a:p>
          <a:endParaRPr lang="en-US"/>
        </a:p>
      </dgm:t>
    </dgm:pt>
    <dgm:pt modelId="{F0AF4F78-898C-4148-B50D-F3DDA74BF6C2}" type="sibTrans" cxnId="{6AD7BEA5-3361-4AC5-9975-4146E4B4299E}">
      <dgm:prSet/>
      <dgm:spPr/>
      <dgm:t>
        <a:bodyPr/>
        <a:lstStyle/>
        <a:p>
          <a:endParaRPr lang="en-US"/>
        </a:p>
      </dgm:t>
    </dgm:pt>
    <dgm:pt modelId="{6B73AE46-9B56-4421-8082-521A6456C12D}">
      <dgm:prSet phldrT="[Text]"/>
      <dgm:spPr/>
      <dgm:t>
        <a:bodyPr/>
        <a:lstStyle/>
        <a:p>
          <a:r>
            <a:rPr lang="en-US" dirty="0" smtClean="0"/>
            <a:t>Scheduling</a:t>
          </a:r>
          <a:endParaRPr lang="en-US" dirty="0"/>
        </a:p>
      </dgm:t>
    </dgm:pt>
    <dgm:pt modelId="{2195E052-0A46-4E2E-9BB2-77A48A5487CB}" type="parTrans" cxnId="{25FECD38-F136-4A95-B67F-1362E82264D9}">
      <dgm:prSet/>
      <dgm:spPr/>
      <dgm:t>
        <a:bodyPr/>
        <a:lstStyle/>
        <a:p>
          <a:endParaRPr lang="en-US"/>
        </a:p>
      </dgm:t>
    </dgm:pt>
    <dgm:pt modelId="{2C42D507-A08B-415D-B8FE-A00206077363}" type="sibTrans" cxnId="{25FECD38-F136-4A95-B67F-1362E82264D9}">
      <dgm:prSet/>
      <dgm:spPr/>
      <dgm:t>
        <a:bodyPr/>
        <a:lstStyle/>
        <a:p>
          <a:endParaRPr lang="en-US"/>
        </a:p>
      </dgm:t>
    </dgm:pt>
    <dgm:pt modelId="{DA048B09-9B2F-4745-B33F-ECB762801424}">
      <dgm:prSet phldrT="[Text]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dirty="0" smtClean="0"/>
            <a:t>Planning</a:t>
          </a:r>
          <a:endParaRPr lang="en-US" dirty="0"/>
        </a:p>
      </dgm:t>
    </dgm:pt>
    <dgm:pt modelId="{2DC54B4C-9818-489C-AF03-C942905502B0}" type="parTrans" cxnId="{E9B5404E-3664-43E8-9128-9574B1ACFB45}">
      <dgm:prSet/>
      <dgm:spPr/>
      <dgm:t>
        <a:bodyPr/>
        <a:lstStyle/>
        <a:p>
          <a:endParaRPr lang="en-US"/>
        </a:p>
      </dgm:t>
    </dgm:pt>
    <dgm:pt modelId="{6E0D7112-88F8-4366-8A6B-49E2AAF03443}" type="sibTrans" cxnId="{E9B5404E-3664-43E8-9128-9574B1ACFB45}">
      <dgm:prSet/>
      <dgm:spPr/>
      <dgm:t>
        <a:bodyPr/>
        <a:lstStyle/>
        <a:p>
          <a:endParaRPr lang="en-US"/>
        </a:p>
      </dgm:t>
    </dgm:pt>
    <dgm:pt modelId="{0DC6F982-72CB-40C1-B58D-6428C0CDC95D}" type="pres">
      <dgm:prSet presAssocID="{3DA9831D-5A9E-43E4-B816-60406E645299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1527BB0-46E8-4EDC-8C56-0F4A9BEC217B}" type="pres">
      <dgm:prSet presAssocID="{3DA9831D-5A9E-43E4-B816-60406E645299}" presName="matrix" presStyleCnt="0"/>
      <dgm:spPr/>
    </dgm:pt>
    <dgm:pt modelId="{6AE4F3E9-5EDE-468E-94AA-C9ED8380B75C}" type="pres">
      <dgm:prSet presAssocID="{3DA9831D-5A9E-43E4-B816-60406E645299}" presName="tile1" presStyleLbl="node1" presStyleIdx="0" presStyleCnt="4" custLinFactNeighborX="0"/>
      <dgm:spPr/>
      <dgm:t>
        <a:bodyPr/>
        <a:lstStyle/>
        <a:p>
          <a:endParaRPr lang="en-US"/>
        </a:p>
      </dgm:t>
    </dgm:pt>
    <dgm:pt modelId="{33FA3EF3-1720-4EE4-9FF1-CB5062CC430B}" type="pres">
      <dgm:prSet presAssocID="{3DA9831D-5A9E-43E4-B816-60406E64529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7E63B4-CC5B-4645-A281-BA99BFF1C120}" type="pres">
      <dgm:prSet presAssocID="{3DA9831D-5A9E-43E4-B816-60406E645299}" presName="tile2" presStyleLbl="node1" presStyleIdx="1" presStyleCnt="4"/>
      <dgm:spPr/>
      <dgm:t>
        <a:bodyPr/>
        <a:lstStyle/>
        <a:p>
          <a:endParaRPr lang="en-US"/>
        </a:p>
      </dgm:t>
    </dgm:pt>
    <dgm:pt modelId="{8E49DBD9-4D33-446D-9475-A1F7A34095B3}" type="pres">
      <dgm:prSet presAssocID="{3DA9831D-5A9E-43E4-B816-60406E64529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941A12-5A16-4DDE-B426-4EC7DA8FCAEB}" type="pres">
      <dgm:prSet presAssocID="{3DA9831D-5A9E-43E4-B816-60406E645299}" presName="tile3" presStyleLbl="node1" presStyleIdx="2" presStyleCnt="4"/>
      <dgm:spPr/>
      <dgm:t>
        <a:bodyPr/>
        <a:lstStyle/>
        <a:p>
          <a:endParaRPr lang="en-US"/>
        </a:p>
      </dgm:t>
    </dgm:pt>
    <dgm:pt modelId="{2DDBE38A-81AE-49EE-9665-414A1D510F30}" type="pres">
      <dgm:prSet presAssocID="{3DA9831D-5A9E-43E4-B816-60406E64529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C6A06CA-ABE3-4B11-B940-49CE7A232066}" type="pres">
      <dgm:prSet presAssocID="{3DA9831D-5A9E-43E4-B816-60406E645299}" presName="tile4" presStyleLbl="node1" presStyleIdx="3" presStyleCnt="4"/>
      <dgm:spPr/>
      <dgm:t>
        <a:bodyPr/>
        <a:lstStyle/>
        <a:p>
          <a:endParaRPr lang="en-US"/>
        </a:p>
      </dgm:t>
    </dgm:pt>
    <dgm:pt modelId="{CD8A0587-80ED-4166-BADB-05EA8DAF115A}" type="pres">
      <dgm:prSet presAssocID="{3DA9831D-5A9E-43E4-B816-60406E64529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88161F-D77A-4CBA-B596-0C6D66CC2574}" type="pres">
      <dgm:prSet presAssocID="{3DA9831D-5A9E-43E4-B816-60406E645299}" presName="centerTile" presStyleLbl="fgShp" presStyleIdx="0" presStyleCnt="1" custScaleX="203387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25FECD38-F136-4A95-B67F-1362E82264D9}" srcId="{FC836D67-939B-435C-84C8-FD009F1A370F}" destId="{6B73AE46-9B56-4421-8082-521A6456C12D}" srcOrd="3" destOrd="0" parTransId="{2195E052-0A46-4E2E-9BB2-77A48A5487CB}" sibTransId="{2C42D507-A08B-415D-B8FE-A00206077363}"/>
    <dgm:cxn modelId="{E9B5404E-3664-43E8-9128-9574B1ACFB45}" srcId="{FC836D67-939B-435C-84C8-FD009F1A370F}" destId="{DA048B09-9B2F-4745-B33F-ECB762801424}" srcOrd="1" destOrd="0" parTransId="{2DC54B4C-9818-489C-AF03-C942905502B0}" sibTransId="{6E0D7112-88F8-4366-8A6B-49E2AAF03443}"/>
    <dgm:cxn modelId="{A789EF35-52EF-4C12-A109-9309AEB7972A}" srcId="{FC836D67-939B-435C-84C8-FD009F1A370F}" destId="{76DCC367-8022-4F51-803C-EE4462F7725C}" srcOrd="0" destOrd="0" parTransId="{1E214515-E8F2-42B3-906D-83EB29BC7E5E}" sibTransId="{C0C802FE-43C1-4B52-A245-F3FE371AA55D}"/>
    <dgm:cxn modelId="{5CAB616B-2B6A-410E-9A72-056A0161E565}" type="presOf" srcId="{DA048B09-9B2F-4745-B33F-ECB762801424}" destId="{8E49DBD9-4D33-446D-9475-A1F7A34095B3}" srcOrd="1" destOrd="0" presId="urn:microsoft.com/office/officeart/2005/8/layout/matrix1"/>
    <dgm:cxn modelId="{62B9CE44-3721-4B64-AFF8-C5A9BA32F947}" type="presOf" srcId="{18EC71EB-6D33-43B8-94DC-075A89C450F8}" destId="{53941A12-5A16-4DDE-B426-4EC7DA8FCAEB}" srcOrd="0" destOrd="0" presId="urn:microsoft.com/office/officeart/2005/8/layout/matrix1"/>
    <dgm:cxn modelId="{707DDF12-3235-4BC7-800F-C5605B020EC9}" type="presOf" srcId="{76DCC367-8022-4F51-803C-EE4462F7725C}" destId="{6AE4F3E9-5EDE-468E-94AA-C9ED8380B75C}" srcOrd="0" destOrd="0" presId="urn:microsoft.com/office/officeart/2005/8/layout/matrix1"/>
    <dgm:cxn modelId="{926761A1-14F0-4B0B-B41E-C6E501DF508A}" type="presOf" srcId="{6B73AE46-9B56-4421-8082-521A6456C12D}" destId="{CD8A0587-80ED-4166-BADB-05EA8DAF115A}" srcOrd="1" destOrd="0" presId="urn:microsoft.com/office/officeart/2005/8/layout/matrix1"/>
    <dgm:cxn modelId="{E5ACC32B-6703-473D-921A-54A50CCEF4A2}" type="presOf" srcId="{3DA9831D-5A9E-43E4-B816-60406E645299}" destId="{0DC6F982-72CB-40C1-B58D-6428C0CDC95D}" srcOrd="0" destOrd="0" presId="urn:microsoft.com/office/officeart/2005/8/layout/matrix1"/>
    <dgm:cxn modelId="{79E112B9-61E7-4548-9714-2E43FDF4712A}" type="presOf" srcId="{18EC71EB-6D33-43B8-94DC-075A89C450F8}" destId="{2DDBE38A-81AE-49EE-9665-414A1D510F30}" srcOrd="1" destOrd="0" presId="urn:microsoft.com/office/officeart/2005/8/layout/matrix1"/>
    <dgm:cxn modelId="{6AD7BEA5-3361-4AC5-9975-4146E4B4299E}" srcId="{FC836D67-939B-435C-84C8-FD009F1A370F}" destId="{18EC71EB-6D33-43B8-94DC-075A89C450F8}" srcOrd="2" destOrd="0" parTransId="{FD22DC31-E6EA-4086-94B8-D7FC8C1F239B}" sibTransId="{F0AF4F78-898C-4148-B50D-F3DDA74BF6C2}"/>
    <dgm:cxn modelId="{14D23D75-7882-43BF-99A9-C9B74DAC60F5}" srcId="{3DA9831D-5A9E-43E4-B816-60406E645299}" destId="{FC836D67-939B-435C-84C8-FD009F1A370F}" srcOrd="0" destOrd="0" parTransId="{05D57D25-B534-4BCF-A461-8AC97D23A16E}" sibTransId="{06DC1AA6-483D-4EFC-A492-19EE3C317C52}"/>
    <dgm:cxn modelId="{726971E8-535E-4E19-A753-D13E5D3BF61B}" type="presOf" srcId="{FC836D67-939B-435C-84C8-FD009F1A370F}" destId="{7E88161F-D77A-4CBA-B596-0C6D66CC2574}" srcOrd="0" destOrd="0" presId="urn:microsoft.com/office/officeart/2005/8/layout/matrix1"/>
    <dgm:cxn modelId="{6148A8E1-F133-4CFC-A71A-68C84F3D66C4}" type="presOf" srcId="{DA048B09-9B2F-4745-B33F-ECB762801424}" destId="{607E63B4-CC5B-4645-A281-BA99BFF1C120}" srcOrd="0" destOrd="0" presId="urn:microsoft.com/office/officeart/2005/8/layout/matrix1"/>
    <dgm:cxn modelId="{347BC967-3D87-4142-B121-32901D78569B}" type="presOf" srcId="{6B73AE46-9B56-4421-8082-521A6456C12D}" destId="{0C6A06CA-ABE3-4B11-B940-49CE7A232066}" srcOrd="0" destOrd="0" presId="urn:microsoft.com/office/officeart/2005/8/layout/matrix1"/>
    <dgm:cxn modelId="{747547C9-A89C-4906-B03D-E8BB23AD569C}" type="presOf" srcId="{76DCC367-8022-4F51-803C-EE4462F7725C}" destId="{33FA3EF3-1720-4EE4-9FF1-CB5062CC430B}" srcOrd="1" destOrd="0" presId="urn:microsoft.com/office/officeart/2005/8/layout/matrix1"/>
    <dgm:cxn modelId="{C07F3765-78BE-4709-8BFC-A581D23A2A1A}" type="presParOf" srcId="{0DC6F982-72CB-40C1-B58D-6428C0CDC95D}" destId="{51527BB0-46E8-4EDC-8C56-0F4A9BEC217B}" srcOrd="0" destOrd="0" presId="urn:microsoft.com/office/officeart/2005/8/layout/matrix1"/>
    <dgm:cxn modelId="{276D571B-C70C-4190-A735-308FBAD354BC}" type="presParOf" srcId="{51527BB0-46E8-4EDC-8C56-0F4A9BEC217B}" destId="{6AE4F3E9-5EDE-468E-94AA-C9ED8380B75C}" srcOrd="0" destOrd="0" presId="urn:microsoft.com/office/officeart/2005/8/layout/matrix1"/>
    <dgm:cxn modelId="{B3F28AB4-C915-468F-8844-9951A3A060C0}" type="presParOf" srcId="{51527BB0-46E8-4EDC-8C56-0F4A9BEC217B}" destId="{33FA3EF3-1720-4EE4-9FF1-CB5062CC430B}" srcOrd="1" destOrd="0" presId="urn:microsoft.com/office/officeart/2005/8/layout/matrix1"/>
    <dgm:cxn modelId="{83B7D87F-9437-4B93-9C8A-C77D7D99096C}" type="presParOf" srcId="{51527BB0-46E8-4EDC-8C56-0F4A9BEC217B}" destId="{607E63B4-CC5B-4645-A281-BA99BFF1C120}" srcOrd="2" destOrd="0" presId="urn:microsoft.com/office/officeart/2005/8/layout/matrix1"/>
    <dgm:cxn modelId="{42E0F07E-D7C8-4DEB-9E98-D0637B45B200}" type="presParOf" srcId="{51527BB0-46E8-4EDC-8C56-0F4A9BEC217B}" destId="{8E49DBD9-4D33-446D-9475-A1F7A34095B3}" srcOrd="3" destOrd="0" presId="urn:microsoft.com/office/officeart/2005/8/layout/matrix1"/>
    <dgm:cxn modelId="{1D7D8A2C-0491-44BE-9D87-867CB3888684}" type="presParOf" srcId="{51527BB0-46E8-4EDC-8C56-0F4A9BEC217B}" destId="{53941A12-5A16-4DDE-B426-4EC7DA8FCAEB}" srcOrd="4" destOrd="0" presId="urn:microsoft.com/office/officeart/2005/8/layout/matrix1"/>
    <dgm:cxn modelId="{E7C0313C-D3F5-4D92-AC38-840A98DD6561}" type="presParOf" srcId="{51527BB0-46E8-4EDC-8C56-0F4A9BEC217B}" destId="{2DDBE38A-81AE-49EE-9665-414A1D510F30}" srcOrd="5" destOrd="0" presId="urn:microsoft.com/office/officeart/2005/8/layout/matrix1"/>
    <dgm:cxn modelId="{2A5AC13C-5362-4D13-869D-71319AFFF0DD}" type="presParOf" srcId="{51527BB0-46E8-4EDC-8C56-0F4A9BEC217B}" destId="{0C6A06CA-ABE3-4B11-B940-49CE7A232066}" srcOrd="6" destOrd="0" presId="urn:microsoft.com/office/officeart/2005/8/layout/matrix1"/>
    <dgm:cxn modelId="{B327811D-C7E2-490E-814C-2FE969A1890F}" type="presParOf" srcId="{51527BB0-46E8-4EDC-8C56-0F4A9BEC217B}" destId="{CD8A0587-80ED-4166-BADB-05EA8DAF115A}" srcOrd="7" destOrd="0" presId="urn:microsoft.com/office/officeart/2005/8/layout/matrix1"/>
    <dgm:cxn modelId="{37DF2815-2122-4FA1-A69B-F925ED68B3A0}" type="presParOf" srcId="{0DC6F982-72CB-40C1-B58D-6428C0CDC95D}" destId="{7E88161F-D77A-4CBA-B596-0C6D66CC2574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14891D-BCE8-7D4F-A081-D8D6F0B0FDA9}">
      <dsp:nvSpPr>
        <dsp:cNvPr id="0" name=""/>
        <dsp:cNvSpPr/>
      </dsp:nvSpPr>
      <dsp:spPr>
        <a:xfrm>
          <a:off x="1666747" y="1207558"/>
          <a:ext cx="2312474" cy="2312474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50800" dist="63500" dir="5400000" algn="ctr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Data-based Decision Making</a:t>
          </a:r>
          <a:endParaRPr lang="en-US" sz="2900" kern="1200" dirty="0"/>
        </a:p>
      </dsp:txBody>
      <dsp:txXfrm>
        <a:off x="1666747" y="1207558"/>
        <a:ext cx="2312474" cy="2312474"/>
      </dsp:txXfrm>
    </dsp:sp>
    <dsp:sp modelId="{15627327-DCCF-5147-A97F-5DF68342E541}">
      <dsp:nvSpPr>
        <dsp:cNvPr id="0" name=""/>
        <dsp:cNvSpPr/>
      </dsp:nvSpPr>
      <dsp:spPr>
        <a:xfrm>
          <a:off x="1877028" y="6"/>
          <a:ext cx="1814610" cy="1507941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50800" dist="635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Screening</a:t>
          </a:r>
          <a:endParaRPr lang="en-US" sz="1100" kern="1200" dirty="0"/>
        </a:p>
      </dsp:txBody>
      <dsp:txXfrm>
        <a:off x="1877028" y="6"/>
        <a:ext cx="1814610" cy="1507941"/>
      </dsp:txXfrm>
    </dsp:sp>
    <dsp:sp modelId="{CC081F1C-540D-E44F-AF83-D683CFB28C4B}">
      <dsp:nvSpPr>
        <dsp:cNvPr id="0" name=""/>
        <dsp:cNvSpPr/>
      </dsp:nvSpPr>
      <dsp:spPr>
        <a:xfrm>
          <a:off x="3666750" y="1779450"/>
          <a:ext cx="1800516" cy="1792029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50800" dist="50800" dir="5400000" algn="ctr" rotWithShape="0">
            <a:srgbClr val="000000">
              <a:alpha val="43137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Progress Monitoring</a:t>
          </a:r>
          <a:endParaRPr lang="en-US" sz="2000" kern="1200" dirty="0"/>
        </a:p>
      </dsp:txBody>
      <dsp:txXfrm>
        <a:off x="3666750" y="1779450"/>
        <a:ext cx="1800516" cy="1792029"/>
      </dsp:txXfrm>
    </dsp:sp>
    <dsp:sp modelId="{7EED74B3-E81C-144F-A08E-EB510239B9A9}">
      <dsp:nvSpPr>
        <dsp:cNvPr id="0" name=""/>
        <dsp:cNvSpPr/>
      </dsp:nvSpPr>
      <dsp:spPr>
        <a:xfrm>
          <a:off x="141248" y="1895509"/>
          <a:ext cx="1865461" cy="1869138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50800" dist="635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Tiered Instructional and Behavioral System</a:t>
          </a:r>
          <a:endParaRPr lang="en-US" sz="1600" kern="1200" dirty="0"/>
        </a:p>
      </dsp:txBody>
      <dsp:txXfrm>
        <a:off x="141248" y="1895509"/>
        <a:ext cx="1865461" cy="186913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92582-9FC8-4B1B-8456-B27CC842DE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5648D-267C-4F54-90B5-C36298A6051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823556D1-7E53-FA4F-A489-E093BA0B0CC6}" type="datetimeFigureOut">
              <a:rPr lang="en-US" smtClean="0"/>
              <a:pPr/>
              <a:t>10/24/2011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B29A0FA-EF11-DB43-A93F-67F8B824B2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  <p:sldLayoutId id="2147484095" r:id="rId7"/>
    <p:sldLayoutId id="2147484096" r:id="rId8"/>
    <p:sldLayoutId id="2147484097" r:id="rId9"/>
    <p:sldLayoutId id="2147484098" r:id="rId10"/>
    <p:sldLayoutId id="2147484099" r:id="rId11"/>
    <p:sldLayoutId id="2147484100" r:id="rId12"/>
    <p:sldLayoutId id="2147484101" r:id="rId13"/>
    <p:sldLayoutId id="2147484102" r:id="rId14"/>
    <p:sldLayoutId id="2147484103" r:id="rId15"/>
    <p:sldLayoutId id="2147484104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ese.mo.gov/3tieredmodels/rti/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hyperlink" Target="http://dese.mo.gov/3tieredmodels/index.html" TargetMode="External"/><Relationship Id="rId3" Type="http://schemas.openxmlformats.org/officeDocument/2006/relationships/hyperlink" Target="http://www.fcrr.org/" TargetMode="External"/><Relationship Id="rId7" Type="http://schemas.openxmlformats.org/officeDocument/2006/relationships/hyperlink" Target="http://iris.peabody.vanderbilt.edu/rti/chalcycle.htm" TargetMode="External"/><Relationship Id="rId2" Type="http://schemas.openxmlformats.org/officeDocument/2006/relationships/hyperlink" Target="http://www.bestevidence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choolof.info/infomancy/?p=173" TargetMode="External"/><Relationship Id="rId11" Type="http://schemas.openxmlformats.org/officeDocument/2006/relationships/hyperlink" Target="http://ies.ed.gov/ncee/wwc" TargetMode="External"/><Relationship Id="rId5" Type="http://schemas.openxmlformats.org/officeDocument/2006/relationships/hyperlink" Target="http://www.centeroninstruction.org" TargetMode="External"/><Relationship Id="rId10" Type="http://schemas.openxmlformats.org/officeDocument/2006/relationships/hyperlink" Target="http://www.rti4success.org/pdf/rtiessentialcomponents_042710.pdf" TargetMode="External"/><Relationship Id="rId4" Type="http://schemas.openxmlformats.org/officeDocument/2006/relationships/hyperlink" Target="http://www.ideapartnership.org/" TargetMode="External"/><Relationship Id="rId9" Type="http://schemas.openxmlformats.org/officeDocument/2006/relationships/hyperlink" Target="http://RTI4Success.or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43152" y="1852938"/>
            <a:ext cx="6800848" cy="2113944"/>
          </a:xfrm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b="1" dirty="0" smtClean="0"/>
              <a:t>Finding Our Place: </a:t>
            </a:r>
            <a:br>
              <a:rPr lang="en-US" b="1" dirty="0" smtClean="0"/>
            </a:br>
            <a:r>
              <a:rPr lang="en-US" b="1" dirty="0" smtClean="0"/>
              <a:t>Librarians and </a:t>
            </a:r>
            <a:br>
              <a:rPr lang="en-US" b="1" dirty="0" smtClean="0"/>
            </a:br>
            <a:r>
              <a:rPr lang="en-US" b="1" dirty="0" smtClean="0"/>
              <a:t>Response to Intervention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90726" y="4210050"/>
            <a:ext cx="6762749" cy="1752600"/>
          </a:xfrm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Floyd Pentlin, Jenny Robins, Sandra Jenkins, and Pat Antrim</a:t>
            </a:r>
          </a:p>
          <a:p>
            <a:r>
              <a:rPr lang="en-US" dirty="0" smtClean="0"/>
              <a:t>University of Central Missouri</a:t>
            </a:r>
          </a:p>
          <a:p>
            <a:r>
              <a:rPr lang="en-US" dirty="0" smtClean="0"/>
              <a:t>AASL - October 29,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Students</a:t>
            </a:r>
          </a:p>
          <a:p>
            <a:pPr lvl="1"/>
            <a:r>
              <a:rPr lang="en-US" sz="2200" dirty="0" smtClean="0"/>
              <a:t>Get help when they need it</a:t>
            </a:r>
          </a:p>
          <a:p>
            <a:pPr lvl="1"/>
            <a:r>
              <a:rPr lang="en-US" sz="2200" dirty="0" smtClean="0"/>
              <a:t>Receive good instruction</a:t>
            </a:r>
          </a:p>
          <a:p>
            <a:pPr lvl="1"/>
            <a:r>
              <a:rPr lang="en-US" sz="2200" dirty="0" smtClean="0"/>
              <a:t>Avoid future academic difficulties</a:t>
            </a:r>
          </a:p>
          <a:p>
            <a:r>
              <a:rPr lang="en-US" sz="2400" dirty="0" smtClean="0"/>
              <a:t>Teachers </a:t>
            </a:r>
          </a:p>
          <a:p>
            <a:pPr lvl="1"/>
            <a:r>
              <a:rPr lang="en-US" sz="2200" dirty="0" smtClean="0"/>
              <a:t>Receive useful feedback on their instruction</a:t>
            </a:r>
          </a:p>
          <a:p>
            <a:pPr lvl="1"/>
            <a:r>
              <a:rPr lang="en-US" sz="2200" dirty="0" smtClean="0"/>
              <a:t>Work together with other teachers, not in isolation</a:t>
            </a:r>
          </a:p>
          <a:p>
            <a:pPr lvl="1"/>
            <a:r>
              <a:rPr lang="en-US" sz="2200" dirty="0" smtClean="0"/>
              <a:t>Make instructional decisions based on data about individual students </a:t>
            </a:r>
          </a:p>
          <a:p>
            <a:r>
              <a:rPr lang="en-US" sz="2400" dirty="0" smtClean="0"/>
              <a:t>Parents </a:t>
            </a:r>
          </a:p>
          <a:p>
            <a:pPr lvl="1"/>
            <a:r>
              <a:rPr lang="en-US" sz="2200" dirty="0" smtClean="0"/>
              <a:t>Receive better information more frequently about their child’s progress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583487" cy="420893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lvl="1"/>
            <a:r>
              <a:rPr lang="en-US" sz="2200" dirty="0" smtClean="0"/>
              <a:t>Avoid the burden of catch-up growth</a:t>
            </a:r>
          </a:p>
          <a:p>
            <a:pPr lvl="2"/>
            <a:r>
              <a:rPr lang="en-US" sz="2000" dirty="0" smtClean="0"/>
              <a:t>Some students start out ahead; others behind</a:t>
            </a:r>
          </a:p>
          <a:p>
            <a:pPr lvl="2"/>
            <a:r>
              <a:rPr lang="en-US" sz="2000" dirty="0" smtClean="0"/>
              <a:t>And the gap widens over time</a:t>
            </a:r>
          </a:p>
          <a:p>
            <a:pPr lvl="1"/>
            <a:r>
              <a:rPr lang="en-US" sz="2200" dirty="0" smtClean="0"/>
              <a:t>Use prevention rather than remediation</a:t>
            </a:r>
          </a:p>
          <a:p>
            <a:pPr lvl="2"/>
            <a:r>
              <a:rPr lang="en-US" sz="2000" dirty="0" smtClean="0"/>
              <a:t>If instruction is $5,143 per student per year, remediation is an additional $5,000 per year (Kennewick, Washington, School District)</a:t>
            </a:r>
          </a:p>
          <a:p>
            <a:pPr lvl="1"/>
            <a:r>
              <a:rPr lang="en-US" sz="2200" dirty="0" smtClean="0"/>
              <a:t>Provide best possible instruction for all students </a:t>
            </a:r>
          </a:p>
          <a:p>
            <a:pPr lvl="2"/>
            <a:r>
              <a:rPr lang="en-US" sz="2000" dirty="0" smtClean="0"/>
              <a:t>How do we know? Assessment Data!</a:t>
            </a:r>
          </a:p>
          <a:p>
            <a:pPr lvl="2"/>
            <a:r>
              <a:rPr lang="en-US" sz="2000" dirty="0" smtClean="0"/>
              <a:t>Teachers use data the same way surgeons do. </a:t>
            </a:r>
          </a:p>
          <a:p>
            <a:pPr lvl="2"/>
            <a:r>
              <a:rPr lang="en-US" sz="2000" dirty="0" smtClean="0"/>
              <a:t>Teachers use the best available teaching practices </a:t>
            </a:r>
          </a:p>
          <a:p>
            <a:pPr lvl="2"/>
            <a:r>
              <a:rPr lang="en-US" sz="2000" dirty="0" smtClean="0"/>
              <a:t>Teachers continually monitor for improvement of their own teaching practice.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The Model</a:t>
            </a:r>
            <a:endParaRPr lang="en-US" dirty="0"/>
          </a:p>
        </p:txBody>
      </p:sp>
      <p:pic>
        <p:nvPicPr>
          <p:cNvPr id="4" name="Content Placeholder 3" descr="AcademicandBehaviorTriangle.gif"/>
          <p:cNvPicPr>
            <a:picLocks noGrp="1" noChangeAspect="1"/>
          </p:cNvPicPr>
          <p:nvPr>
            <p:ph idx="1"/>
          </p:nvPr>
        </p:nvPicPr>
        <p:blipFill>
          <a:blip r:embed="rId2"/>
          <a:srcRect l="-39216" r="-39216"/>
          <a:stretch>
            <a:fillRect/>
          </a:stretch>
        </p:blipFill>
        <p:spPr>
          <a:xfrm>
            <a:off x="-1949680" y="1425388"/>
            <a:ext cx="12913253" cy="4823011"/>
          </a:xfrm>
        </p:spPr>
      </p:pic>
      <p:sp>
        <p:nvSpPr>
          <p:cNvPr id="6" name="TextBox 5"/>
          <p:cNvSpPr txBox="1"/>
          <p:nvPr/>
        </p:nvSpPr>
        <p:spPr>
          <a:xfrm>
            <a:off x="1197735" y="5879067"/>
            <a:ext cx="53266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/>
                </a:solidFill>
              </a:rPr>
              <a:t>DESE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  <a:r>
              <a:rPr lang="en-US" dirty="0" smtClean="0">
                <a:solidFill>
                  <a:schemeClr val="bg1"/>
                </a:solidFill>
                <a:hlinkClick r:id="rId3"/>
              </a:rPr>
              <a:t>http://dese.mo.gov/3tieredmodels/rti/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Levels of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Tier 1: Regular instruction // Target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about </a:t>
            </a:r>
            <a:r>
              <a:rPr lang="en-US" dirty="0" smtClean="0"/>
              <a:t>80% of population</a:t>
            </a:r>
          </a:p>
          <a:p>
            <a:r>
              <a:rPr lang="en-US" dirty="0" smtClean="0"/>
              <a:t>Tier 2: Standard Treatment Protocol // Target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about 15% of population. May be scripted, structured, and explicit or not. Small groups or individuals.</a:t>
            </a:r>
          </a:p>
          <a:p>
            <a:r>
              <a:rPr lang="en-US" dirty="0" smtClean="0"/>
              <a:t>Tier 3: Problem-solving Intervention // Target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about 5% </a:t>
            </a:r>
            <a:r>
              <a:rPr lang="en-US" dirty="0" smtClean="0"/>
              <a:t>who have failed in two previous protocols. Requires a high level of expertise and creativity. Individualized instruction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7237927" y="296214"/>
          <a:ext cx="1532586" cy="12878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7688687" y="682580"/>
            <a:ext cx="46498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495504" y="1056068"/>
            <a:ext cx="68902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Implement with Fidelity to Benefit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09859"/>
            <a:ext cx="7583487" cy="4208930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Autofit/>
          </a:bodyPr>
          <a:lstStyle/>
          <a:p>
            <a:r>
              <a:rPr lang="en-US" dirty="0" smtClean="0"/>
              <a:t>Accountability</a:t>
            </a:r>
          </a:p>
          <a:p>
            <a:pPr lvl="1"/>
            <a:r>
              <a:rPr lang="en-US" dirty="0" smtClean="0"/>
              <a:t>Link interventions to improved outcomes</a:t>
            </a:r>
          </a:p>
          <a:p>
            <a:r>
              <a:rPr lang="en-US" dirty="0" smtClean="0"/>
              <a:t>Specificity</a:t>
            </a:r>
          </a:p>
          <a:p>
            <a:pPr lvl="1"/>
            <a:r>
              <a:rPr lang="en-US" dirty="0" smtClean="0"/>
              <a:t>Definitively describe operations, techniques, and components</a:t>
            </a:r>
          </a:p>
          <a:p>
            <a:r>
              <a:rPr lang="en-US" dirty="0" smtClean="0"/>
              <a:t>Consistency</a:t>
            </a:r>
          </a:p>
          <a:p>
            <a:pPr lvl="1"/>
            <a:r>
              <a:rPr lang="en-US" dirty="0" smtClean="0"/>
              <a:t>Clearly define responsibilities of specific persons</a:t>
            </a:r>
          </a:p>
          <a:p>
            <a:pPr lvl="1"/>
            <a:r>
              <a:rPr lang="en-US" dirty="0" smtClean="0"/>
              <a:t>Create a data system for measuring operations, techniques, and components</a:t>
            </a:r>
          </a:p>
          <a:p>
            <a:r>
              <a:rPr lang="en-US" dirty="0" smtClean="0"/>
              <a:t>Authority</a:t>
            </a:r>
          </a:p>
          <a:p>
            <a:pPr lvl="1"/>
            <a:r>
              <a:rPr lang="en-US" dirty="0" smtClean="0"/>
              <a:t>Create accountability measures for non-compliance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Our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Last Spring</a:t>
            </a:r>
          </a:p>
          <a:p>
            <a:pPr lvl="1"/>
            <a:r>
              <a:rPr lang="en-US" dirty="0" smtClean="0"/>
              <a:t>Early responses from a four-question survey</a:t>
            </a:r>
          </a:p>
          <a:p>
            <a:pPr lvl="1"/>
            <a:r>
              <a:rPr lang="en-US" dirty="0" smtClean="0"/>
              <a:t>67 Respondents</a:t>
            </a:r>
          </a:p>
          <a:p>
            <a:pPr lvl="1"/>
            <a:r>
              <a:rPr lang="en-US" dirty="0" smtClean="0"/>
              <a:t>24 Respondents indicated little or no involvement in the RtI process; 40 described varying levels of involvement</a:t>
            </a:r>
          </a:p>
          <a:p>
            <a:r>
              <a:rPr lang="en-US" dirty="0" smtClean="0"/>
              <a:t>This Fall</a:t>
            </a:r>
          </a:p>
          <a:p>
            <a:pPr lvl="1"/>
            <a:r>
              <a:rPr lang="en-US" dirty="0" smtClean="0"/>
              <a:t>Follow up interviews with several respondents</a:t>
            </a:r>
          </a:p>
          <a:p>
            <a:pPr lvl="1"/>
            <a:r>
              <a:rPr lang="en-US" dirty="0" smtClean="0"/>
              <a:t>Analysis of interviews for themes and patterns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pPr algn="ctr"/>
            <a:r>
              <a:rPr lang="en-US" sz="6600" dirty="0" smtClean="0"/>
              <a:t>Results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62" y="1828800"/>
            <a:ext cx="7583487" cy="4208930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/>
              <a:t>	In this section we provide details about what we discovered in our survey and in interviews with librarians embedded in RtI schools.</a:t>
            </a:r>
            <a:endParaRPr lang="en-US" sz="32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err="1" smtClean="0"/>
              <a:t>RtI</a:t>
            </a:r>
            <a:r>
              <a:rPr lang="en-US" dirty="0" smtClean="0"/>
              <a:t> -7 Processes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779463" y="1425388"/>
          <a:ext cx="7836503" cy="52545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Lots of gurus </a:t>
            </a:r>
          </a:p>
          <a:p>
            <a:pPr lvl="1"/>
            <a:r>
              <a:rPr lang="en-US" dirty="0" smtClean="0"/>
              <a:t>Mike </a:t>
            </a:r>
            <a:r>
              <a:rPr lang="en-US" dirty="0" err="1" smtClean="0"/>
              <a:t>Mattos</a:t>
            </a:r>
            <a:r>
              <a:rPr lang="en-US" dirty="0" smtClean="0"/>
              <a:t>, Pat Quinn </a:t>
            </a:r>
          </a:p>
          <a:p>
            <a:pPr lvl="1"/>
            <a:r>
              <a:rPr lang="en-US" dirty="0" smtClean="0"/>
              <a:t>District administrators went to 5 meetings with DESE in Jeff City. District tested </a:t>
            </a:r>
            <a:r>
              <a:rPr lang="en-US" dirty="0" err="1" smtClean="0"/>
              <a:t>RtI</a:t>
            </a:r>
            <a:r>
              <a:rPr lang="en-US" dirty="0" smtClean="0"/>
              <a:t> in her school. </a:t>
            </a:r>
          </a:p>
          <a:p>
            <a:r>
              <a:rPr lang="en-US" dirty="0" smtClean="0"/>
              <a:t>Multi-year implementation:</a:t>
            </a:r>
          </a:p>
          <a:p>
            <a:pPr lvl="1"/>
            <a:r>
              <a:rPr lang="en-US" dirty="0" smtClean="0"/>
              <a:t>Started last year to prep for this year.</a:t>
            </a:r>
          </a:p>
          <a:p>
            <a:pPr lvl="1"/>
            <a:r>
              <a:rPr lang="en-US" dirty="0" smtClean="0"/>
              <a:t>In the 2</a:t>
            </a:r>
            <a:r>
              <a:rPr lang="en-US" baseline="30000" dirty="0" smtClean="0"/>
              <a:t>nd</a:t>
            </a:r>
            <a:r>
              <a:rPr lang="en-US" dirty="0" smtClean="0"/>
              <a:t> year building piloted </a:t>
            </a:r>
            <a:r>
              <a:rPr lang="en-US" dirty="0" err="1" smtClean="0"/>
              <a:t>RtI</a:t>
            </a:r>
            <a:r>
              <a:rPr lang="en-US" dirty="0" smtClean="0"/>
              <a:t> for the district.</a:t>
            </a:r>
          </a:p>
          <a:p>
            <a:r>
              <a:rPr lang="en-US" dirty="0" smtClean="0"/>
              <a:t>District made up a paper trail of how to keep track of process.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Training – District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The preparation is done:  The district has the pyramid and the learning plans laid out.  </a:t>
            </a:r>
          </a:p>
          <a:p>
            <a:r>
              <a:rPr lang="en-US" dirty="0" smtClean="0"/>
              <a:t>There are PD days devoted to </a:t>
            </a:r>
            <a:r>
              <a:rPr lang="en-US" dirty="0" err="1" smtClean="0"/>
              <a:t>RtI</a:t>
            </a:r>
            <a:r>
              <a:rPr lang="en-US" dirty="0" smtClean="0"/>
              <a:t> and there is an online course available.  </a:t>
            </a:r>
          </a:p>
          <a:p>
            <a:r>
              <a:rPr lang="en-US" dirty="0" smtClean="0"/>
              <a:t>Small group trained at first to try it out, then the entire group of teachers are trained.</a:t>
            </a:r>
          </a:p>
          <a:p>
            <a:r>
              <a:rPr lang="en-US" dirty="0" smtClean="0"/>
              <a:t>The PLC joins with the PD committee to determine how to do </a:t>
            </a:r>
            <a:r>
              <a:rPr lang="en-US" dirty="0" err="1" smtClean="0"/>
              <a:t>RtI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635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Jennifer Robins</a:t>
            </a:r>
          </a:p>
          <a:p>
            <a:r>
              <a:rPr lang="en-US" dirty="0" smtClean="0"/>
              <a:t>Floyd Pentlin</a:t>
            </a:r>
          </a:p>
          <a:p>
            <a:r>
              <a:rPr lang="en-US" dirty="0" smtClean="0"/>
              <a:t>Sandra Jenkins</a:t>
            </a:r>
          </a:p>
          <a:p>
            <a:r>
              <a:rPr lang="en-US" dirty="0" smtClean="0"/>
              <a:t>Patricia Antrim</a:t>
            </a:r>
          </a:p>
          <a:p>
            <a:r>
              <a:rPr lang="en-US" dirty="0" smtClean="0"/>
              <a:t>Back Channel supported by Sandra and Twitter Feed, #AASL2011rti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Training with the Librarian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dirty="0" smtClean="0"/>
              <a:t>Show teachers how to enter data and how to run reports.</a:t>
            </a:r>
          </a:p>
          <a:p>
            <a:r>
              <a:rPr lang="en-US" dirty="0" smtClean="0"/>
              <a:t>Teach all teachers and students to search for readings by </a:t>
            </a:r>
            <a:r>
              <a:rPr lang="en-US" dirty="0" err="1" smtClean="0"/>
              <a:t>Lexile</a:t>
            </a:r>
            <a:r>
              <a:rPr lang="en-US" dirty="0" smtClean="0"/>
              <a:t> levels. </a:t>
            </a:r>
          </a:p>
          <a:p>
            <a:pPr lvl="1"/>
            <a:r>
              <a:rPr lang="en-US" dirty="0" smtClean="0"/>
              <a:t>“Textbooks are written at 1200 – 1400 level.” </a:t>
            </a:r>
          </a:p>
          <a:p>
            <a:r>
              <a:rPr lang="en-US" dirty="0" smtClean="0"/>
              <a:t>Recommend support programs, provide bibliographies of readings that might work</a:t>
            </a:r>
          </a:p>
          <a:p>
            <a:r>
              <a:rPr lang="en-US" dirty="0" smtClean="0"/>
              <a:t>Offer suggestions for how to teach units for all 3 tiers: Present plans to staff then share ideas</a:t>
            </a:r>
          </a:p>
          <a:p>
            <a:r>
              <a:rPr lang="en-US" dirty="0" smtClean="0"/>
              <a:t>Work with teachers to brainstorm interventions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Planning – When does it happen?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366" y="1779557"/>
            <a:ext cx="8152327" cy="5078443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77500" lnSpcReduction="20000"/>
          </a:bodyPr>
          <a:lstStyle/>
          <a:p>
            <a:r>
              <a:rPr lang="en-US" sz="2600" dirty="0" smtClean="0"/>
              <a:t>Takes time: Plan periods, PLC &amp; Team meetings</a:t>
            </a:r>
          </a:p>
          <a:p>
            <a:pPr lvl="1">
              <a:buNone/>
            </a:pPr>
            <a:r>
              <a:rPr lang="en-US" sz="2600" dirty="0" smtClean="0"/>
              <a:t> “Two times a month teachers meet with their grade regular levels.” </a:t>
            </a:r>
          </a:p>
          <a:p>
            <a:r>
              <a:rPr lang="en-US" sz="2600" dirty="0" smtClean="0"/>
              <a:t>Impromptu - Take advantage of opportunities, </a:t>
            </a:r>
          </a:p>
          <a:p>
            <a:pPr lvl="1"/>
            <a:r>
              <a:rPr lang="en-US" sz="2600" dirty="0" smtClean="0"/>
              <a:t>Hall conversations &amp; lunch </a:t>
            </a:r>
          </a:p>
          <a:p>
            <a:pPr lvl="1"/>
            <a:r>
              <a:rPr lang="en-US" sz="2600" dirty="0" smtClean="0"/>
              <a:t>Email teachers and tie in with what they are doing in class</a:t>
            </a:r>
          </a:p>
          <a:p>
            <a:pPr lvl="1"/>
            <a:r>
              <a:rPr lang="en-US" sz="2600" dirty="0" smtClean="0"/>
              <a:t>“Plan time is often 10 minutes in the hall.”</a:t>
            </a:r>
          </a:p>
          <a:p>
            <a:pPr lvl="1"/>
            <a:r>
              <a:rPr lang="en-US" sz="2600" dirty="0" smtClean="0"/>
              <a:t>“The library is in the area where the specials classrooms are and teachers have to walk by the library when they take classes to specials.  This is a time for impromptu planning.”</a:t>
            </a:r>
          </a:p>
          <a:p>
            <a:r>
              <a:rPr lang="en-US" sz="2600" dirty="0" smtClean="0"/>
              <a:t>“I Go to grade level chairs and ask about pacing guides to align library activity.” </a:t>
            </a:r>
          </a:p>
          <a:p>
            <a:r>
              <a:rPr lang="en-US" sz="2600" dirty="0" smtClean="0"/>
              <a:t>“Teachers know and trust each other.  They know what each one brings to the table.  So short planning times can work well.”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Planning &amp; Librarians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761" y="1661374"/>
            <a:ext cx="8152326" cy="4893971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Part of professional learning communities (PLCs) </a:t>
            </a:r>
          </a:p>
          <a:p>
            <a:pPr lvl="1">
              <a:buNone/>
            </a:pPr>
            <a:r>
              <a:rPr lang="en-US" dirty="0" smtClean="0"/>
              <a:t>“I work with teachers on reading progress and goal setting. Serve on district and building level committees with teachers. “</a:t>
            </a:r>
          </a:p>
          <a:p>
            <a:r>
              <a:rPr lang="en-US" dirty="0" smtClean="0"/>
              <a:t>Plan with grade teams at elementary level in all reading, math, and writing to improve learning</a:t>
            </a:r>
          </a:p>
          <a:p>
            <a:pPr lvl="1">
              <a:buNone/>
            </a:pPr>
            <a:r>
              <a:rPr lang="en-US" dirty="0" smtClean="0"/>
              <a:t>	“I match students and teachers on spreadsheet”</a:t>
            </a:r>
          </a:p>
          <a:p>
            <a:r>
              <a:rPr lang="en-US" dirty="0" smtClean="0"/>
              <a:t>Librarian meets with Title and LD teachers</a:t>
            </a:r>
          </a:p>
          <a:p>
            <a:r>
              <a:rPr lang="en-US" dirty="0" smtClean="0"/>
              <a:t>Librarian meets with administrators and specialists, </a:t>
            </a:r>
          </a:p>
          <a:p>
            <a:pPr lvl="1">
              <a:buNone/>
            </a:pPr>
            <a:r>
              <a:rPr lang="en-US" sz="2200" dirty="0" smtClean="0"/>
              <a:t>“Music teacher collaborated too and taught poetry and choral reading, repetition, rhymes, fun. The next year the students were reading on grade level.”</a:t>
            </a:r>
          </a:p>
          <a:p>
            <a:r>
              <a:rPr lang="en-US" dirty="0" smtClean="0"/>
              <a:t>Collaborate with other librarians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Assessing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828800"/>
            <a:ext cx="7991050" cy="4687910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dirty="0" smtClean="0"/>
              <a:t>Plan, resource, and monitor programs like:</a:t>
            </a:r>
          </a:p>
          <a:p>
            <a:pPr lvl="1"/>
            <a:r>
              <a:rPr lang="en-US" dirty="0" smtClean="0"/>
              <a:t>Reading Counts, AR and Star, Study Island, </a:t>
            </a:r>
            <a:r>
              <a:rPr lang="en-US" dirty="0" err="1" smtClean="0"/>
              <a:t>AIMSweb</a:t>
            </a:r>
            <a:endParaRPr lang="en-US" dirty="0" smtClean="0"/>
          </a:p>
          <a:p>
            <a:r>
              <a:rPr lang="en-US" dirty="0" smtClean="0"/>
              <a:t>Reports allow for benchmarking and progress monitoring</a:t>
            </a:r>
          </a:p>
          <a:p>
            <a:r>
              <a:rPr lang="en-US" dirty="0" smtClean="0"/>
              <a:t>“We use tools to diagnose difficulties”</a:t>
            </a:r>
          </a:p>
          <a:p>
            <a:r>
              <a:rPr lang="en-US" dirty="0" smtClean="0"/>
              <a:t>“We conduct universal screening 3 times a year”</a:t>
            </a:r>
          </a:p>
          <a:p>
            <a:pPr lvl="1"/>
            <a:r>
              <a:rPr lang="en-US" dirty="0" smtClean="0"/>
              <a:t>HS librarian gets a list of reading levels from 8</a:t>
            </a:r>
            <a:r>
              <a:rPr lang="en-US" baseline="30000" dirty="0" smtClean="0"/>
              <a:t>th</a:t>
            </a:r>
            <a:r>
              <a:rPr lang="en-US" dirty="0" smtClean="0"/>
              <a:t> grade teachers. </a:t>
            </a:r>
          </a:p>
          <a:p>
            <a:r>
              <a:rPr lang="en-US" dirty="0" smtClean="0"/>
              <a:t>6 week intervention, test, repeat as necessary.</a:t>
            </a:r>
          </a:p>
          <a:p>
            <a:r>
              <a:rPr lang="en-US" dirty="0" smtClean="0"/>
              <a:t>Review student progress </a:t>
            </a:r>
          </a:p>
          <a:p>
            <a:pPr lvl="1"/>
            <a:r>
              <a:rPr lang="en-US" dirty="0" smtClean="0"/>
              <a:t>In PLCs and other collaborative teams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Assessing Students </a:t>
            </a:r>
            <a:r>
              <a:rPr lang="en-US" sz="3200" dirty="0" smtClean="0"/>
              <a:t>– Librarian’s Role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dirty="0" smtClean="0"/>
              <a:t>She has an </a:t>
            </a:r>
            <a:r>
              <a:rPr lang="en-US" dirty="0" err="1" smtClean="0"/>
              <a:t>AIMSweb</a:t>
            </a:r>
            <a:r>
              <a:rPr lang="en-US" dirty="0" smtClean="0"/>
              <a:t> manager acct and could get into everyone’s records and reports (the Principal is the other person with a manager acct). </a:t>
            </a:r>
          </a:p>
          <a:p>
            <a:r>
              <a:rPr lang="en-US" dirty="0" smtClean="0"/>
              <a:t>She doesn’t enter data. She teaches teachers to enter data and print reports.</a:t>
            </a:r>
          </a:p>
          <a:p>
            <a:r>
              <a:rPr lang="en-US" dirty="0" smtClean="0"/>
              <a:t>The librarian meets with teachers monthly to share data</a:t>
            </a:r>
          </a:p>
          <a:p>
            <a:r>
              <a:rPr lang="en-US" dirty="0" smtClean="0"/>
              <a:t> The Principal has her print reports from STAR reading and math and every qtr.</a:t>
            </a:r>
          </a:p>
          <a:p>
            <a:r>
              <a:rPr lang="en-US" dirty="0" smtClean="0"/>
              <a:t>Tutors collect data for librarian.  Librarian makes charts.  All students see charts with progress.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Scheduling – Time/Time of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276" y="1584101"/>
            <a:ext cx="8371268" cy="4778063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dirty="0" err="1" smtClean="0"/>
              <a:t>RtI</a:t>
            </a:r>
            <a:r>
              <a:rPr lang="en-US" dirty="0" smtClean="0"/>
              <a:t> time is 30 minutes in the morning.</a:t>
            </a:r>
          </a:p>
          <a:p>
            <a:r>
              <a:rPr lang="en-US" dirty="0" smtClean="0"/>
              <a:t>30 minutes late morning.</a:t>
            </a:r>
          </a:p>
          <a:p>
            <a:r>
              <a:rPr lang="en-US" dirty="0" smtClean="0"/>
              <a:t>The librarian She started taking T2 kids at the end of the day last year.</a:t>
            </a:r>
          </a:p>
          <a:p>
            <a:r>
              <a:rPr lang="en-US" dirty="0" smtClean="0"/>
              <a:t>The librarian took high end 2</a:t>
            </a:r>
            <a:r>
              <a:rPr lang="en-US" baseline="30000" dirty="0" smtClean="0"/>
              <a:t>nd</a:t>
            </a:r>
            <a:r>
              <a:rPr lang="en-US" dirty="0" smtClean="0"/>
              <a:t> graders for 20 minutes at 3PM </a:t>
            </a:r>
          </a:p>
          <a:p>
            <a:r>
              <a:rPr lang="en-US" dirty="0" smtClean="0"/>
              <a:t>Tutors and students meet together for 20 min per day during advisory or home room.</a:t>
            </a:r>
          </a:p>
          <a:p>
            <a:r>
              <a:rPr lang="en-US" dirty="0" smtClean="0"/>
              <a:t>Co-teach 30 minutes a day</a:t>
            </a:r>
          </a:p>
          <a:p>
            <a:r>
              <a:rPr lang="en-US" dirty="0" smtClean="0"/>
              <a:t>Every other week, weekly class, 3 times weekly, every day</a:t>
            </a:r>
          </a:p>
          <a:p>
            <a:pPr lvl="1">
              <a:buNone/>
            </a:pPr>
            <a:r>
              <a:rPr lang="en-US" dirty="0" smtClean="0"/>
              <a:t>“Wed changes each week.”	 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Scheduling – with Students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61375"/>
            <a:ext cx="7772109" cy="4829577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Librarian uses an Outlook calendar</a:t>
            </a:r>
          </a:p>
          <a:p>
            <a:r>
              <a:rPr lang="en-US" dirty="0" smtClean="0"/>
              <a:t>This year she is going to have one time with higher kids for a few weeks, then have a T2 or T3 group .</a:t>
            </a:r>
          </a:p>
          <a:p>
            <a:r>
              <a:rPr lang="en-US" dirty="0" smtClean="0"/>
              <a:t>Usually groups consist of 3 teachers, but librarian started taking 4</a:t>
            </a:r>
            <a:r>
              <a:rPr lang="en-US" baseline="30000" dirty="0" smtClean="0"/>
              <a:t>th</a:t>
            </a:r>
            <a:r>
              <a:rPr lang="en-US" dirty="0" smtClean="0"/>
              <a:t> grade students last year.  </a:t>
            </a:r>
          </a:p>
          <a:p>
            <a:r>
              <a:rPr lang="en-US" dirty="0" smtClean="0"/>
              <a:t>Sometimes the librarian works with a whole class and sometimes with a small intervention group.   </a:t>
            </a:r>
          </a:p>
          <a:p>
            <a:r>
              <a:rPr lang="en-US" dirty="0" smtClean="0"/>
              <a:t>Sometimes teacher requests help for students. </a:t>
            </a:r>
          </a:p>
          <a:p>
            <a:pPr lvl="1">
              <a:buNone/>
            </a:pPr>
            <a:r>
              <a:rPr lang="en-US" dirty="0" smtClean="0"/>
              <a:t>“Teachers plan, I appear and help her”</a:t>
            </a:r>
          </a:p>
          <a:p>
            <a:r>
              <a:rPr lang="en-US" dirty="0" smtClean="0"/>
              <a:t>Librarian, “likes to float.”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Implementation – in the Library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035" y="1648496"/>
            <a:ext cx="8036416" cy="4962533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dirty="0" smtClean="0"/>
              <a:t>Reinforce literacy/ reading skills.  </a:t>
            </a:r>
          </a:p>
          <a:p>
            <a:r>
              <a:rPr lang="en-US" dirty="0" smtClean="0"/>
              <a:t>Provide interventions or enrichment for any group assigned</a:t>
            </a:r>
          </a:p>
          <a:p>
            <a:pPr lvl="1">
              <a:buNone/>
            </a:pPr>
            <a:r>
              <a:rPr lang="en-US" dirty="0" smtClean="0"/>
              <a:t>“I do author studies with above grade level readers.”</a:t>
            </a:r>
          </a:p>
          <a:p>
            <a:r>
              <a:rPr lang="en-US" dirty="0" smtClean="0"/>
              <a:t>Develop alternative assignments</a:t>
            </a:r>
          </a:p>
          <a:p>
            <a:r>
              <a:rPr lang="en-US" dirty="0" smtClean="0"/>
              <a:t>Find resources around a theme, readers’ advisory, homework help</a:t>
            </a:r>
          </a:p>
          <a:p>
            <a:r>
              <a:rPr lang="en-US" dirty="0" smtClean="0"/>
              <a:t>Just right reading materials</a:t>
            </a:r>
          </a:p>
          <a:p>
            <a:pPr lvl="1"/>
            <a:r>
              <a:rPr lang="en-US" dirty="0" smtClean="0"/>
              <a:t> “I collect high interest, low level books.”</a:t>
            </a:r>
          </a:p>
          <a:p>
            <a:pPr lvl="1"/>
            <a:r>
              <a:rPr lang="en-US" dirty="0" smtClean="0"/>
              <a:t>“ I assist with program (</a:t>
            </a:r>
            <a:r>
              <a:rPr lang="en-US" dirty="0" err="1" smtClean="0"/>
              <a:t>ie</a:t>
            </a:r>
            <a:r>
              <a:rPr lang="en-US" dirty="0" smtClean="0"/>
              <a:t>: PALS and </a:t>
            </a:r>
            <a:r>
              <a:rPr lang="en-US" dirty="0" err="1" smtClean="0"/>
              <a:t>RtI</a:t>
            </a:r>
            <a:r>
              <a:rPr lang="en-US" dirty="0" smtClean="0"/>
              <a:t>) book selection.”</a:t>
            </a:r>
          </a:p>
          <a:p>
            <a:pPr lvl="1"/>
            <a:r>
              <a:rPr lang="en-US" dirty="0" smtClean="0"/>
              <a:t>Library has lots of leveled readers.  </a:t>
            </a:r>
          </a:p>
          <a:p>
            <a:pPr lvl="1"/>
            <a:r>
              <a:rPr lang="en-US" dirty="0" smtClean="0"/>
              <a:t>Librarian “looks closely at books to see students aren’t overly challenged.”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Implementation –with Librarian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Repeat back to LMS, work on fluency and comprehension, listen to them read, have them reread. </a:t>
            </a:r>
          </a:p>
          <a:p>
            <a:r>
              <a:rPr lang="en-US" dirty="0" smtClean="0"/>
              <a:t>Worked on comprehension and depth of knowledge. </a:t>
            </a:r>
          </a:p>
          <a:p>
            <a:r>
              <a:rPr lang="en-US" dirty="0" smtClean="0"/>
              <a:t>She did more mentoring talking with them and having them to critical thinking, but nothing was assessed- instead concentrated on choice, enrichment, having them take a risk. </a:t>
            </a:r>
          </a:p>
          <a:p>
            <a:r>
              <a:rPr lang="en-US" dirty="0" smtClean="0"/>
              <a:t>They use very scripted, quick reads.</a:t>
            </a:r>
          </a:p>
          <a:p>
            <a:r>
              <a:rPr lang="en-US" dirty="0" smtClean="0"/>
              <a:t>First students learned their reading levels.</a:t>
            </a:r>
          </a:p>
          <a:p>
            <a:r>
              <a:rPr lang="en-US" dirty="0" smtClean="0"/>
              <a:t>She also integrates Web 2.0 tools in classrooms, those tools allow for creating graphic representations this can align with </a:t>
            </a:r>
            <a:r>
              <a:rPr lang="en-US" dirty="0" err="1" smtClean="0"/>
              <a:t>RtI</a:t>
            </a:r>
            <a:r>
              <a:rPr lang="en-US" dirty="0" smtClean="0"/>
              <a:t> model as well. 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87132"/>
            <a:ext cx="7784988" cy="4868214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Staff need to see if interventions are working</a:t>
            </a:r>
          </a:p>
          <a:p>
            <a:pPr lvl="1">
              <a:buNone/>
            </a:pPr>
            <a:r>
              <a:rPr lang="en-US" dirty="0" smtClean="0"/>
              <a:t> “No data on how this is working.  Hopefully the school will make AYP next year.”</a:t>
            </a:r>
          </a:p>
          <a:p>
            <a:r>
              <a:rPr lang="en-US" dirty="0" smtClean="0"/>
              <a:t>Review teacher interventions </a:t>
            </a:r>
          </a:p>
          <a:p>
            <a:pPr lvl="1">
              <a:buNone/>
            </a:pPr>
            <a:r>
              <a:rPr lang="en-US" dirty="0" smtClean="0"/>
              <a:t>“There are a hodgepodge of what works for a targeted skill.</a:t>
            </a:r>
          </a:p>
          <a:p>
            <a:r>
              <a:rPr lang="en-US" dirty="0" smtClean="0"/>
              <a:t>Compare strategies that help students learn</a:t>
            </a:r>
          </a:p>
          <a:p>
            <a:r>
              <a:rPr lang="en-US" dirty="0" smtClean="0"/>
              <a:t>We need to “work collaboratively to continually evaluate what is working  to find out what works.”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635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RtI is.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2240924"/>
            <a:ext cx="7583487" cy="4208930"/>
          </a:xfrm>
          <a:effectLst>
            <a:outerShdw blurRad="50800" dist="635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Response to Intervention (RtI) is a school-wide, three-tiered model of instruction and instructional intervention. </a:t>
            </a:r>
          </a:p>
          <a:p>
            <a:r>
              <a:rPr lang="en-US" dirty="0" smtClean="0"/>
              <a:t>It incorporates:</a:t>
            </a:r>
          </a:p>
          <a:p>
            <a:pPr lvl="1"/>
            <a:r>
              <a:rPr lang="en-US" dirty="0" smtClean="0"/>
              <a:t>Data-driven decision making, </a:t>
            </a:r>
          </a:p>
          <a:p>
            <a:pPr lvl="1"/>
            <a:r>
              <a:rPr lang="en-US" dirty="0" smtClean="0"/>
              <a:t>Research-based instructional strategies, </a:t>
            </a:r>
          </a:p>
          <a:p>
            <a:pPr lvl="1"/>
            <a:r>
              <a:rPr lang="en-US" dirty="0" smtClean="0"/>
              <a:t>Student-centered personalized instruction, </a:t>
            </a:r>
          </a:p>
          <a:p>
            <a:pPr lvl="1"/>
            <a:r>
              <a:rPr lang="en-US" dirty="0" smtClean="0"/>
              <a:t>A high level of collaboration among school personnel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urved Right Arrow 4"/>
          <p:cNvSpPr/>
          <p:nvPr/>
        </p:nvSpPr>
        <p:spPr>
          <a:xfrm>
            <a:off x="689291" y="360608"/>
            <a:ext cx="3400022" cy="6497392"/>
          </a:xfrm>
          <a:prstGeom prst="curvedRightArrow">
            <a:avLst>
              <a:gd name="adj1" fmla="val 25000"/>
              <a:gd name="adj2" fmla="val 50000"/>
              <a:gd name="adj3" fmla="val 4591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urved Right Arrow 5"/>
          <p:cNvSpPr/>
          <p:nvPr/>
        </p:nvSpPr>
        <p:spPr>
          <a:xfrm flipH="1" flipV="1">
            <a:off x="4968021" y="-1"/>
            <a:ext cx="3221865" cy="6568225"/>
          </a:xfrm>
          <a:prstGeom prst="curvedRightArrow">
            <a:avLst>
              <a:gd name="adj1" fmla="val 25000"/>
              <a:gd name="adj2" fmla="val 50000"/>
              <a:gd name="adj3" fmla="val 5728"/>
            </a:avLst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69034" y="5740149"/>
            <a:ext cx="2379367" cy="58477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Evaluation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369034" y="497619"/>
            <a:ext cx="2253803" cy="584775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Evaluation</a:t>
            </a:r>
            <a:endParaRPr lang="en-US" sz="3200" dirty="0"/>
          </a:p>
        </p:txBody>
      </p:sp>
      <p:sp>
        <p:nvSpPr>
          <p:cNvPr id="9" name="Oval 8"/>
          <p:cNvSpPr/>
          <p:nvPr/>
        </p:nvSpPr>
        <p:spPr>
          <a:xfrm>
            <a:off x="3675043" y="1242811"/>
            <a:ext cx="1641786" cy="734096"/>
          </a:xfrm>
          <a:prstGeom prst="ellipse">
            <a:avLst/>
          </a:prstGeom>
          <a:solidFill>
            <a:schemeClr val="accent2"/>
          </a:solidFill>
          <a:effectLst>
            <a:outerShdw blurRad="50800" dist="50800" dir="5400000" algn="ctr" rotWithShape="0">
              <a:srgbClr val="000000">
                <a:alpha val="43137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/>
              <a:t>Getting Started</a:t>
            </a:r>
            <a:endParaRPr lang="en-US" sz="2000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2389302" y="2343955"/>
          <a:ext cx="4194220" cy="2408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2" name="Straight Arrow Connector 11"/>
          <p:cNvCxnSpPr>
            <a:stCxn id="9" idx="4"/>
          </p:cNvCxnSpPr>
          <p:nvPr/>
        </p:nvCxnSpPr>
        <p:spPr>
          <a:xfrm flipH="1">
            <a:off x="4468969" y="1976907"/>
            <a:ext cx="26967" cy="367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35617"/>
            <a:ext cx="8081202" cy="5061397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Many tools have not been mastered yet.</a:t>
            </a:r>
          </a:p>
          <a:p>
            <a:r>
              <a:rPr lang="en-US" dirty="0" smtClean="0"/>
              <a:t> “Teachers feel they can’t raise objections.”</a:t>
            </a:r>
          </a:p>
          <a:p>
            <a:r>
              <a:rPr lang="en-US" dirty="0" smtClean="0"/>
              <a:t>The librarian would “like to have the right books (that interest them) but this is a pipe dream because there are over 200 red-flagged kids.”  </a:t>
            </a:r>
          </a:p>
          <a:p>
            <a:r>
              <a:rPr lang="en-US" dirty="0" smtClean="0"/>
              <a:t>“Everyone has a different idea of how </a:t>
            </a:r>
            <a:r>
              <a:rPr lang="en-US" dirty="0" err="1" smtClean="0"/>
              <a:t>RtI</a:t>
            </a:r>
            <a:r>
              <a:rPr lang="en-US" dirty="0" smtClean="0"/>
              <a:t> is supposed to run.  People don’t agree on who should be the interventionist within the tiers. “</a:t>
            </a:r>
          </a:p>
          <a:p>
            <a:r>
              <a:rPr lang="en-US" dirty="0" smtClean="0"/>
              <a:t>Specials teachers are trying to figure out where they fit in.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Issues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Some librarians were used mainly for testing or data entry.</a:t>
            </a:r>
          </a:p>
          <a:p>
            <a:r>
              <a:rPr lang="en-US" dirty="0" smtClean="0"/>
              <a:t>“I’m not asked to be a part”  </a:t>
            </a:r>
          </a:p>
          <a:p>
            <a:r>
              <a:rPr lang="en-US" dirty="0" smtClean="0"/>
              <a:t>“Basically the librarian is ignored.”</a:t>
            </a:r>
          </a:p>
          <a:p>
            <a:r>
              <a:rPr lang="en-US" dirty="0" smtClean="0"/>
              <a:t>“I’m given no directions on what to do with them so I treat them as a gifted and talented group.”</a:t>
            </a:r>
          </a:p>
          <a:p>
            <a:r>
              <a:rPr lang="en-US" dirty="0" smtClean="0"/>
              <a:t>“This is a rung on an evolutionary ladder in education.  It won’t go away for at least 3 years.”</a:t>
            </a:r>
          </a:p>
          <a:p>
            <a:pPr lvl="1">
              <a:buNone/>
            </a:pPr>
            <a:r>
              <a:rPr lang="en-US" dirty="0" smtClean="0"/>
              <a:t>“Teachers question how long </a:t>
            </a:r>
            <a:r>
              <a:rPr lang="en-US" dirty="0" err="1" smtClean="0"/>
              <a:t>RtI</a:t>
            </a:r>
            <a:r>
              <a:rPr lang="en-US" dirty="0" smtClean="0"/>
              <a:t> is going to last.”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 has increased the value of the librarian’s position</a:t>
            </a:r>
          </a:p>
          <a:p>
            <a:r>
              <a:rPr lang="en-US" dirty="0" smtClean="0"/>
              <a:t>The librarians is more aware of the range of reading levels</a:t>
            </a:r>
          </a:p>
          <a:p>
            <a:r>
              <a:rPr lang="en-US" dirty="0" smtClean="0"/>
              <a:t>The librarian has more contact with students</a:t>
            </a:r>
          </a:p>
          <a:p>
            <a:r>
              <a:rPr lang="en-US" dirty="0" err="1" smtClean="0"/>
              <a:t>RtI</a:t>
            </a:r>
            <a:r>
              <a:rPr lang="en-US" dirty="0" smtClean="0"/>
              <a:t> promotes reading</a:t>
            </a:r>
          </a:p>
          <a:p>
            <a:r>
              <a:rPr lang="en-US" dirty="0" smtClean="0"/>
              <a:t>“I’m glad we are being held accountable.”</a:t>
            </a:r>
          </a:p>
          <a:p>
            <a:r>
              <a:rPr lang="en-US" dirty="0" smtClean="0"/>
              <a:t> “This  Something we didn’t do in the past – we are making data on kids available.</a:t>
            </a:r>
          </a:p>
          <a:p>
            <a:r>
              <a:rPr lang="en-US" dirty="0" smtClean="0"/>
              <a:t>“Before in a regular day, you couldn’t give that individual attention to students.”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193183"/>
            <a:ext cx="7583487" cy="1044388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Benefits - continued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425388"/>
            <a:ext cx="9144000" cy="5432612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The librarian can use higher level books for </a:t>
            </a:r>
            <a:r>
              <a:rPr lang="en-US" dirty="0" err="1" smtClean="0"/>
              <a:t>RtI</a:t>
            </a:r>
            <a:r>
              <a:rPr lang="en-US" dirty="0" smtClean="0"/>
              <a:t>. </a:t>
            </a:r>
          </a:p>
          <a:p>
            <a:pPr lvl="1">
              <a:buNone/>
            </a:pPr>
            <a:r>
              <a:rPr lang="en-US" dirty="0" smtClean="0"/>
              <a:t>“ Students are more willing to take a risk and read something different.”  </a:t>
            </a:r>
          </a:p>
          <a:p>
            <a:r>
              <a:rPr lang="en-US" dirty="0" smtClean="0"/>
              <a:t>“ The teacher believed in it [the need to know students </a:t>
            </a:r>
            <a:r>
              <a:rPr lang="en-US" dirty="0" err="1" smtClean="0"/>
              <a:t>Lexile</a:t>
            </a:r>
            <a:r>
              <a:rPr lang="en-US" dirty="0" smtClean="0"/>
              <a:t> levels] once he saw it.”</a:t>
            </a:r>
          </a:p>
          <a:p>
            <a:r>
              <a:rPr lang="en-US" dirty="0" smtClean="0"/>
              <a:t>Now the librarian knows who the struggling readers are because she recognizes students with T2 and T3 because she’s seen them before.  </a:t>
            </a:r>
          </a:p>
          <a:p>
            <a:pPr lvl="1">
              <a:buNone/>
            </a:pPr>
            <a:r>
              <a:rPr lang="en-US" dirty="0" smtClean="0"/>
              <a:t>	“Now she knows which kids struggle she tries to let them spend more time with the librarian.”</a:t>
            </a:r>
          </a:p>
          <a:p>
            <a:r>
              <a:rPr lang="en-US" dirty="0" smtClean="0"/>
              <a:t> “T2 is more private.  Other students don’t know what goes on, so they are not looked down on. Small groups help each other out and support each other.”</a:t>
            </a:r>
          </a:p>
          <a:p>
            <a:r>
              <a:rPr lang="en-US" dirty="0" smtClean="0"/>
              <a:t>“</a:t>
            </a:r>
            <a:r>
              <a:rPr lang="en-US" dirty="0" err="1" smtClean="0"/>
              <a:t>RtI</a:t>
            </a:r>
            <a:r>
              <a:rPr lang="en-US" dirty="0" smtClean="0"/>
              <a:t> opened my eyes to the absolute need a lot of these kids have. “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Implementation( Take away –can be mapped to the 7 processes)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425388"/>
            <a:ext cx="7583487" cy="4208930"/>
          </a:xfrm>
        </p:spPr>
        <p:txBody>
          <a:bodyPr>
            <a:noAutofit/>
          </a:bodyPr>
          <a:lstStyle/>
          <a:p>
            <a:r>
              <a:rPr lang="en-US" sz="2000" dirty="0" smtClean="0"/>
              <a:t>Plan for a multi-year implementation process (Getting </a:t>
            </a:r>
            <a:r>
              <a:rPr lang="en-US" sz="1800" dirty="0" smtClean="0"/>
              <a:t>Started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Build consensus (getting started)</a:t>
            </a:r>
          </a:p>
          <a:p>
            <a:r>
              <a:rPr lang="en-US" sz="2000" dirty="0" smtClean="0"/>
              <a:t>Build components to support staff and students, </a:t>
            </a:r>
          </a:p>
          <a:p>
            <a:pPr lvl="1"/>
            <a:r>
              <a:rPr lang="en-US" sz="1800" dirty="0" smtClean="0"/>
              <a:t>PLCs (Planning)</a:t>
            </a:r>
          </a:p>
          <a:p>
            <a:pPr lvl="1"/>
            <a:r>
              <a:rPr lang="en-US" sz="1800" dirty="0" smtClean="0"/>
              <a:t>Time for data analysis and collaboration, (Planning)</a:t>
            </a:r>
          </a:p>
          <a:p>
            <a:pPr lvl="1"/>
            <a:r>
              <a:rPr lang="en-US" sz="1800" dirty="0" smtClean="0"/>
              <a:t>Time for Tier 2 and 3 instruction (Scheduling)</a:t>
            </a:r>
          </a:p>
          <a:p>
            <a:r>
              <a:rPr lang="en-US" sz="2000" dirty="0" smtClean="0"/>
              <a:t>Plan for generous professional development in support of individual sense-making, behavior, values, attitudes, norms, and  expectations (Training)</a:t>
            </a:r>
          </a:p>
          <a:p>
            <a:r>
              <a:rPr lang="en-US" sz="2000" dirty="0" smtClean="0"/>
              <a:t>Conduct a needs assessment, policies, procedures, technical assistance, and data management system( Getting Started)</a:t>
            </a:r>
          </a:p>
          <a:p>
            <a:r>
              <a:rPr lang="en-US" sz="2000" dirty="0" smtClean="0"/>
              <a:t>Evaluate for fidelity and sustainability (Evaluation)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(Take away – can be mapped to 7 processes)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Elementary grades and sometimes into middle school. RtI is more challenging, but not impossible, to implement in high school (Getting Started)</a:t>
            </a:r>
          </a:p>
          <a:p>
            <a:r>
              <a:rPr lang="en-US" dirty="0" smtClean="0"/>
              <a:t>Supported by Professional Learning Community (PLC) (Planning)</a:t>
            </a:r>
          </a:p>
          <a:p>
            <a:r>
              <a:rPr lang="en-US" dirty="0" smtClean="0"/>
              <a:t>Focused on Reading usually, may also include Math (Implementation)</a:t>
            </a:r>
          </a:p>
          <a:p>
            <a:r>
              <a:rPr lang="en-US" dirty="0" smtClean="0"/>
              <a:t>Strategies used vary from very programmed to more imaginative curricula (Implementation)</a:t>
            </a:r>
          </a:p>
          <a:p>
            <a:r>
              <a:rPr lang="en-US" dirty="0" smtClean="0"/>
              <a:t>Well-implemented programs are supported by intense training for those involved (Training)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2548" y="0"/>
            <a:ext cx="3406171" cy="618186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RtI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7577" y="489397"/>
            <a:ext cx="8886423" cy="4208930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Autofit/>
          </a:bodyPr>
          <a:lstStyle/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sz="1800" dirty="0" smtClean="0"/>
              <a:t>Best Evidence Encyclopedia </a:t>
            </a:r>
            <a:r>
              <a:rPr lang="en-US" sz="1800" dirty="0" smtClean="0">
                <a:hlinkClick r:id="rId2"/>
              </a:rPr>
              <a:t>www.bestevidence.org/</a:t>
            </a:r>
            <a:endParaRPr lang="en-US" sz="1800" dirty="0" smtClean="0"/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sz="1800" dirty="0" smtClean="0"/>
              <a:t>Florida Center on Reading Research </a:t>
            </a:r>
            <a:r>
              <a:rPr lang="en-US" sz="1800" dirty="0" smtClean="0">
                <a:hlinkClick r:id="rId3"/>
              </a:rPr>
              <a:t>www.fcrr.org/</a:t>
            </a:r>
            <a:r>
              <a:rPr lang="en-US" sz="1800" dirty="0" smtClean="0"/>
              <a:t> 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sz="1800" dirty="0" smtClean="0"/>
              <a:t>IDEA Partnership </a:t>
            </a:r>
            <a:r>
              <a:rPr lang="en-US" sz="1800" dirty="0" smtClean="0">
                <a:hlinkClick r:id="rId4"/>
              </a:rPr>
              <a:t>www.ideapartnership.org/</a:t>
            </a:r>
            <a:endParaRPr lang="en-US" sz="1800" dirty="0" smtClean="0"/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sz="1800" dirty="0" smtClean="0"/>
              <a:t>Center on Instruction </a:t>
            </a:r>
            <a:r>
              <a:rPr lang="en-US" sz="1800" dirty="0" smtClean="0">
                <a:hlinkClick r:id="rId5"/>
              </a:rPr>
              <a:t>www.centeroninstruction.org</a:t>
            </a:r>
            <a:r>
              <a:rPr lang="en-US" sz="1800" dirty="0" smtClean="0"/>
              <a:t> 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sz="1800" dirty="0" smtClean="0"/>
              <a:t>Harris, Chris. (2011. Apr 15) “RTI – The Library Role.” </a:t>
            </a:r>
            <a:r>
              <a:rPr lang="en-US" sz="1800" i="1" dirty="0" err="1" smtClean="0"/>
              <a:t>Infomancy</a:t>
            </a:r>
            <a:r>
              <a:rPr lang="en-US" sz="1800" dirty="0" smtClean="0"/>
              <a:t>. 15 Mar. 2006.. </a:t>
            </a:r>
            <a:r>
              <a:rPr lang="en-US" sz="1800" dirty="0" smtClean="0">
                <a:hlinkClick r:id="rId6"/>
              </a:rPr>
              <a:t>http://schoolof.info/infomancy/?p=173</a:t>
            </a:r>
            <a:endParaRPr lang="en-US" sz="1800" dirty="0" smtClean="0"/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sz="1800" dirty="0" smtClean="0"/>
              <a:t>IRIS Center </a:t>
            </a:r>
            <a:r>
              <a:rPr lang="en-US" sz="1800" dirty="0" smtClean="0">
                <a:hlinkClick r:id="rId7"/>
              </a:rPr>
              <a:t>iris.peabody.vanderbilt.edu/</a:t>
            </a:r>
            <a:r>
              <a:rPr lang="en-US" sz="1800" dirty="0" err="1" smtClean="0">
                <a:hlinkClick r:id="rId7"/>
              </a:rPr>
              <a:t>rti</a:t>
            </a:r>
            <a:r>
              <a:rPr lang="en-US" sz="1800" dirty="0" smtClean="0">
                <a:hlinkClick r:id="rId7"/>
              </a:rPr>
              <a:t>/chalcycle.htm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sz="1800" dirty="0" err="1" smtClean="0"/>
              <a:t>Mellard</a:t>
            </a:r>
            <a:r>
              <a:rPr lang="en-US" sz="1800" dirty="0" smtClean="0"/>
              <a:t>, Daryl. (2010) Response to Intervention:  Research, Best Practice and a National </a:t>
            </a:r>
          </a:p>
          <a:p>
            <a:pPr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1800" dirty="0" smtClean="0"/>
              <a:t>	Perspective. National Center on Response  to Intervention.</a:t>
            </a:r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sz="1800" dirty="0" smtClean="0"/>
              <a:t>Missouri Department of Elementary and Secondary Education. </a:t>
            </a:r>
            <a:r>
              <a:rPr lang="en-US" sz="1800" i="1" dirty="0" smtClean="0"/>
              <a:t>Three-Tiered Models of Intervention and Evidence-Based Practice </a:t>
            </a:r>
            <a:r>
              <a:rPr lang="en-US" sz="1800" dirty="0" smtClean="0">
                <a:hlinkClick r:id="rId8"/>
              </a:rPr>
              <a:t>dese.mo.gov/3tieredmodels/index.html</a:t>
            </a:r>
            <a:endParaRPr lang="en-US" sz="1800" dirty="0" smtClean="0"/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sz="1800" dirty="0" smtClean="0"/>
              <a:t>National Center on Response to Intervention </a:t>
            </a:r>
            <a:r>
              <a:rPr lang="en-US" sz="1800" dirty="0" smtClean="0">
                <a:hlinkClick r:id="rId9"/>
              </a:rPr>
              <a:t>RTI4Success.org</a:t>
            </a:r>
            <a:r>
              <a:rPr lang="en-US" sz="1800" dirty="0" smtClean="0"/>
              <a:t> </a:t>
            </a:r>
            <a:endParaRPr lang="en-US" sz="1800" b="1" dirty="0" smtClean="0"/>
          </a:p>
          <a:p>
            <a:pPr lvl="1">
              <a:lnSpc>
                <a:spcPct val="130000"/>
              </a:lnSpc>
              <a:spcBef>
                <a:spcPts val="0"/>
              </a:spcBef>
              <a:buNone/>
            </a:pPr>
            <a:r>
              <a:rPr lang="en-US" sz="1800" dirty="0" smtClean="0"/>
              <a:t>Essential Components</a:t>
            </a:r>
            <a:r>
              <a:rPr lang="en-US" sz="1800" dirty="0" smtClean="0">
                <a:hlinkClick r:id="rId10"/>
              </a:rPr>
              <a:t>www.rti4success.org/</a:t>
            </a:r>
            <a:r>
              <a:rPr lang="en-US" sz="1800" dirty="0" err="1" smtClean="0">
                <a:hlinkClick r:id="rId10"/>
              </a:rPr>
              <a:t>pdf</a:t>
            </a:r>
            <a:r>
              <a:rPr lang="en-US" sz="1800" dirty="0" smtClean="0">
                <a:hlinkClick r:id="rId10"/>
              </a:rPr>
              <a:t>/rtiessentialcomponents_042710.pdf</a:t>
            </a:r>
            <a:endParaRPr lang="en-US" sz="1800" dirty="0" smtClean="0"/>
          </a:p>
          <a:p>
            <a:pPr>
              <a:lnSpc>
                <a:spcPct val="130000"/>
              </a:lnSpc>
              <a:spcBef>
                <a:spcPts val="0"/>
              </a:spcBef>
            </a:pPr>
            <a:r>
              <a:rPr lang="en-US" sz="1800" dirty="0" smtClean="0"/>
              <a:t>What Works Clearinghouse </a:t>
            </a:r>
            <a:r>
              <a:rPr lang="en-US" sz="1800" dirty="0" smtClean="0">
                <a:hlinkClick r:id="rId11"/>
              </a:rPr>
              <a:t>ies.ed.gov/ncee/wwc</a:t>
            </a:r>
            <a:endParaRPr lang="en-US" sz="1800" dirty="0" smtClean="0"/>
          </a:p>
          <a:p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Definition: RtI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0522" y="1425388"/>
            <a:ext cx="7583487" cy="4208930"/>
          </a:xfrm>
          <a:effectLst>
            <a:outerShdw blurRad="50800" dist="635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Response to Intervention (RtI) “The Organizational framework for instructional and curricular decisions and practices based on students’ responses” (</a:t>
            </a:r>
            <a:r>
              <a:rPr lang="en-US" dirty="0" err="1" smtClean="0"/>
              <a:t>Mellard</a:t>
            </a:r>
            <a:r>
              <a:rPr lang="en-US" dirty="0" smtClean="0"/>
              <a:t>, 2010).</a:t>
            </a:r>
          </a:p>
          <a:p>
            <a:pPr>
              <a:buNone/>
            </a:pPr>
            <a:r>
              <a:rPr lang="en-US" dirty="0" smtClean="0"/>
              <a:t> Components include</a:t>
            </a:r>
          </a:p>
          <a:p>
            <a:pPr lvl="1"/>
            <a:r>
              <a:rPr lang="en-US" dirty="0" smtClean="0"/>
              <a:t>Screening </a:t>
            </a:r>
          </a:p>
          <a:p>
            <a:pPr lvl="1"/>
            <a:r>
              <a:rPr lang="en-US" dirty="0" smtClean="0"/>
              <a:t>Progress Monitoring</a:t>
            </a:r>
          </a:p>
          <a:p>
            <a:pPr lvl="1"/>
            <a:r>
              <a:rPr lang="en-US" dirty="0" smtClean="0"/>
              <a:t>Tiers of Instruction</a:t>
            </a:r>
          </a:p>
          <a:p>
            <a:pPr lvl="1"/>
            <a:r>
              <a:rPr lang="en-US" dirty="0" smtClean="0"/>
              <a:t>Decision-Making Rules</a:t>
            </a:r>
          </a:p>
          <a:p>
            <a:pPr lvl="1">
              <a:buNone/>
            </a:pPr>
            <a:endParaRPr lang="en-US" sz="1400" dirty="0" smtClean="0"/>
          </a:p>
        </p:txBody>
      </p:sp>
      <p:graphicFrame>
        <p:nvGraphicFramePr>
          <p:cNvPr id="6" name="Diagram 5"/>
          <p:cNvGraphicFramePr/>
          <p:nvPr/>
        </p:nvGraphicFramePr>
        <p:xfrm>
          <a:off x="3157017" y="2665927"/>
          <a:ext cx="5639253" cy="3764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RtI is. . 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RTI is a component of No Child Left Behind </a:t>
            </a:r>
          </a:p>
          <a:p>
            <a:r>
              <a:rPr lang="en-US" dirty="0" smtClean="0"/>
              <a:t>It is supported with funds from IDEA.</a:t>
            </a:r>
          </a:p>
          <a:p>
            <a:r>
              <a:rPr lang="en-US" dirty="0" smtClean="0"/>
              <a:t> It is a required component of Race to the Top</a:t>
            </a:r>
          </a:p>
          <a:p>
            <a:r>
              <a:rPr lang="en-US" dirty="0" smtClean="0"/>
              <a:t>It is mandated for schools AYP targets.</a:t>
            </a:r>
          </a:p>
          <a:p>
            <a:r>
              <a:rPr lang="en-US" dirty="0" smtClean="0"/>
              <a:t>Little is available in the research literature about the role school librarians play in RTI schools. </a:t>
            </a:r>
          </a:p>
          <a:p>
            <a:r>
              <a:rPr lang="en-US" dirty="0" smtClean="0"/>
              <a:t>Researchers in the LIS program at UCM asked:</a:t>
            </a:r>
          </a:p>
          <a:p>
            <a:pPr lvl="1"/>
            <a:r>
              <a:rPr lang="en-US" dirty="0" smtClean="0"/>
              <a:t> How is </a:t>
            </a:r>
            <a:r>
              <a:rPr lang="en-US" dirty="0" err="1" smtClean="0"/>
              <a:t>RtI</a:t>
            </a:r>
            <a:r>
              <a:rPr lang="en-US" dirty="0" smtClean="0"/>
              <a:t> implemented in MO?</a:t>
            </a:r>
          </a:p>
          <a:p>
            <a:pPr lvl="1"/>
            <a:r>
              <a:rPr lang="en-US" dirty="0" smtClean="0"/>
              <a:t>What is the role of school librarians?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The RtI Conversation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 fontScale="92500" lnSpcReduction="10000"/>
          </a:bodyPr>
          <a:lstStyle/>
          <a:p>
            <a:r>
              <a:rPr lang="en-US" sz="3200" dirty="0" smtClean="0"/>
              <a:t>Is the librarian involved in the RtI conversation?</a:t>
            </a:r>
          </a:p>
          <a:p>
            <a:r>
              <a:rPr lang="en-US" sz="3200" dirty="0" smtClean="0"/>
              <a:t>How do librarians support student learning in an RtI school?</a:t>
            </a:r>
          </a:p>
          <a:p>
            <a:r>
              <a:rPr lang="en-US" sz="3200" dirty="0" smtClean="0"/>
              <a:t>How do librarians support teachers in an RtI school?</a:t>
            </a:r>
          </a:p>
          <a:p>
            <a:r>
              <a:rPr lang="en-US" sz="3200" dirty="0" smtClean="0"/>
              <a:t>Where can librarians learn more about how to engage in RtI?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RtI</a:t>
            </a:r>
            <a:r>
              <a:rPr lang="en-US" dirty="0" smtClean="0"/>
              <a:t> and Reading are linked: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lnSpcReduction="10000"/>
          </a:bodyPr>
          <a:lstStyle/>
          <a:p>
            <a:r>
              <a:rPr lang="en-US" dirty="0" smtClean="0"/>
              <a:t>5% of children learn to read effortlessly</a:t>
            </a:r>
          </a:p>
          <a:p>
            <a:r>
              <a:rPr lang="en-US" dirty="0" smtClean="0"/>
              <a:t>20-30% learn relatively easily once expose to reading instruction</a:t>
            </a:r>
          </a:p>
          <a:p>
            <a:r>
              <a:rPr lang="en-US" dirty="0" smtClean="0"/>
              <a:t>For 60% of children, learning to read is a much more formidable task</a:t>
            </a:r>
          </a:p>
          <a:p>
            <a:r>
              <a:rPr lang="en-US" dirty="0" smtClean="0"/>
              <a:t>For at least 20-30% of children, reading is one of the most difficult tasks that they will have to master</a:t>
            </a:r>
          </a:p>
          <a:p>
            <a:r>
              <a:rPr lang="en-US" dirty="0" smtClean="0"/>
              <a:t>For 5% of students even with explicit and systematic instruction, reading will continue to be a challenge.       				(</a:t>
            </a:r>
            <a:r>
              <a:rPr lang="en-US" sz="2000" dirty="0" err="1" smtClean="0"/>
              <a:t>MacKenzie</a:t>
            </a:r>
            <a:r>
              <a:rPr lang="en-US" sz="2000" dirty="0" smtClean="0"/>
              <a:t> as cited in Harris)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433007" y="65383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381000"/>
            <a:ext cx="3122836" cy="1044388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Connections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3249" y="2189408"/>
            <a:ext cx="7583487" cy="4208930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dirty="0" smtClean="0"/>
              <a:t>RtI integrates assessment and intervention within a multi-level prevention system to maximize student achievement</a:t>
            </a:r>
          </a:p>
          <a:p>
            <a:r>
              <a:rPr lang="en-US" dirty="0" smtClean="0"/>
              <a:t>RtI seeks to prevent academic failure by catching issues early and providing individual students the supports they need</a:t>
            </a:r>
          </a:p>
          <a:p>
            <a:r>
              <a:rPr lang="en-US" dirty="0" smtClean="0"/>
              <a:t>In Missouri </a:t>
            </a:r>
            <a:r>
              <a:rPr lang="en-US" dirty="0" err="1" smtClean="0"/>
              <a:t>RtI</a:t>
            </a:r>
            <a:r>
              <a:rPr lang="en-US" dirty="0" smtClean="0"/>
              <a:t> is also associated behavior management decisions</a:t>
            </a:r>
          </a:p>
          <a:p>
            <a:r>
              <a:rPr lang="en-US" dirty="0" smtClean="0"/>
              <a:t>RtI is often a school-wide initiative, changing the work of everyone in the school (or district)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648496"/>
            <a:ext cx="7583487" cy="4208930"/>
          </a:xfrm>
          <a:effectLst>
            <a:outerShdw blurRad="50800" dist="38100" dir="5400000" algn="ctr" rotWithShape="0">
              <a:srgbClr val="000000">
                <a:alpha val="43137"/>
              </a:srgbClr>
            </a:outerShdw>
          </a:effectLst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RtI grows out of a history of</a:t>
            </a:r>
          </a:p>
          <a:p>
            <a:pPr lvl="1"/>
            <a:r>
              <a:rPr lang="en-US" dirty="0" smtClean="0"/>
              <a:t>Public Health Prevention as applied to Education</a:t>
            </a:r>
          </a:p>
          <a:p>
            <a:pPr lvl="2"/>
            <a:r>
              <a:rPr lang="en-US" sz="2000" dirty="0" smtClean="0"/>
              <a:t>Prediction</a:t>
            </a:r>
          </a:p>
          <a:p>
            <a:pPr lvl="2"/>
            <a:r>
              <a:rPr lang="en-US" sz="2000" dirty="0" smtClean="0"/>
              <a:t>Inoculation</a:t>
            </a:r>
          </a:p>
          <a:p>
            <a:pPr lvl="2"/>
            <a:r>
              <a:rPr lang="en-US" sz="2000" dirty="0" smtClean="0"/>
              <a:t>Tiered Intervention (triage)</a:t>
            </a:r>
          </a:p>
          <a:p>
            <a:pPr lvl="2"/>
            <a:endParaRPr lang="en-US" sz="2000" dirty="0" smtClean="0"/>
          </a:p>
          <a:p>
            <a:pPr lvl="1"/>
            <a:r>
              <a:rPr lang="en-US" dirty="0" smtClean="0"/>
              <a:t>School-wide Reform Efforts</a:t>
            </a:r>
          </a:p>
          <a:p>
            <a:pPr lvl="2"/>
            <a:r>
              <a:rPr lang="en-US" sz="2000" dirty="0" smtClean="0"/>
              <a:t>Reading First,  NCLB, &amp; Race to the Top</a:t>
            </a:r>
          </a:p>
          <a:p>
            <a:pPr lvl="2"/>
            <a:r>
              <a:rPr lang="en-US" sz="2000" dirty="0" smtClean="0"/>
              <a:t>Data-driven Decision Making</a:t>
            </a:r>
          </a:p>
          <a:p>
            <a:pPr lvl="2"/>
            <a:endParaRPr lang="en-US" sz="2000" dirty="0" smtClean="0"/>
          </a:p>
          <a:p>
            <a:pPr lvl="1"/>
            <a:r>
              <a:rPr lang="en-US" dirty="0" smtClean="0"/>
              <a:t>Special Education strategies to identify disabilities</a:t>
            </a:r>
          </a:p>
          <a:p>
            <a:pPr lvl="2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volution">
  <a:themeElements>
    <a:clrScheme name="Custom 6">
      <a:dk1>
        <a:srgbClr val="FFFFFF"/>
      </a:dk1>
      <a:lt1>
        <a:srgbClr val="FFFFFF"/>
      </a:lt1>
      <a:dk2>
        <a:srgbClr val="59564B"/>
      </a:dk2>
      <a:lt2>
        <a:srgbClr val="9D9A8A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Revolution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1478</TotalTime>
  <Words>2384</Words>
  <Application>Microsoft Office PowerPoint</Application>
  <PresentationFormat>On-screen Show (4:3)</PresentationFormat>
  <Paragraphs>298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Revolution</vt:lpstr>
      <vt:lpstr>Finding Our Place:  Librarians and  Response to Intervention</vt:lpstr>
      <vt:lpstr>Introductions</vt:lpstr>
      <vt:lpstr>RtI is. . .</vt:lpstr>
      <vt:lpstr>Definition: RtI</vt:lpstr>
      <vt:lpstr>RtI is. . .</vt:lpstr>
      <vt:lpstr>The RtI Conversation</vt:lpstr>
      <vt:lpstr>Why RtI and Reading are linked:</vt:lpstr>
      <vt:lpstr> Connections </vt:lpstr>
      <vt:lpstr>History</vt:lpstr>
      <vt:lpstr>Advantages</vt:lpstr>
      <vt:lpstr>Benefits</vt:lpstr>
      <vt:lpstr>The Model</vt:lpstr>
      <vt:lpstr>Levels of Instruction</vt:lpstr>
      <vt:lpstr>Implement with Fidelity to Benefit Students</vt:lpstr>
      <vt:lpstr>Our Study</vt:lpstr>
      <vt:lpstr>Results</vt:lpstr>
      <vt:lpstr>RtI -7 Processes</vt:lpstr>
      <vt:lpstr>Getting Started</vt:lpstr>
      <vt:lpstr>Training – District Level</vt:lpstr>
      <vt:lpstr>Training with the Librarian</vt:lpstr>
      <vt:lpstr>Planning – When does it happen?</vt:lpstr>
      <vt:lpstr>Planning &amp; Librarians</vt:lpstr>
      <vt:lpstr>Assessing Students</vt:lpstr>
      <vt:lpstr>Assessing Students – Librarian’s Role</vt:lpstr>
      <vt:lpstr>Scheduling – Time/Time of Day</vt:lpstr>
      <vt:lpstr>Scheduling – with Students</vt:lpstr>
      <vt:lpstr>Implementation – in the Library</vt:lpstr>
      <vt:lpstr>Implementation –with Librarian</vt:lpstr>
      <vt:lpstr>Evaluation</vt:lpstr>
      <vt:lpstr>Slide 30</vt:lpstr>
      <vt:lpstr>Issues</vt:lpstr>
      <vt:lpstr>Issues - continued</vt:lpstr>
      <vt:lpstr>Benefits</vt:lpstr>
      <vt:lpstr>Benefits - continued</vt:lpstr>
      <vt:lpstr>Implementation( Take away –can be mapped to the 7 processes)</vt:lpstr>
      <vt:lpstr>Implementation (Take away – can be mapped to 7 processes)</vt:lpstr>
      <vt:lpstr>RtI Resources</vt:lpstr>
    </vt:vector>
  </TitlesOfParts>
  <Company>University of Central Missouri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Librarians and Response to Intervention</dc:title>
  <dc:creator>Patricia Antrim</dc:creator>
  <cp:lastModifiedBy>jrobins</cp:lastModifiedBy>
  <cp:revision>55</cp:revision>
  <dcterms:created xsi:type="dcterms:W3CDTF">2011-10-04T20:49:47Z</dcterms:created>
  <dcterms:modified xsi:type="dcterms:W3CDTF">2011-10-24T23:48:47Z</dcterms:modified>
</cp:coreProperties>
</file>